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147473911" r:id="rId2"/>
    <p:sldId id="266" r:id="rId3"/>
    <p:sldId id="267" r:id="rId4"/>
    <p:sldId id="261" r:id="rId5"/>
    <p:sldId id="2147473912" r:id="rId6"/>
    <p:sldId id="262" r:id="rId7"/>
    <p:sldId id="257" r:id="rId8"/>
    <p:sldId id="2147473898" r:id="rId9"/>
    <p:sldId id="495" r:id="rId10"/>
    <p:sldId id="2147473910" r:id="rId11"/>
    <p:sldId id="2147473909" r:id="rId12"/>
    <p:sldId id="2147473895" r:id="rId13"/>
    <p:sldId id="258" r:id="rId14"/>
    <p:sldId id="259" r:id="rId15"/>
    <p:sldId id="260" r:id="rId16"/>
    <p:sldId id="263" r:id="rId17"/>
    <p:sldId id="2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94"/>
    <p:restoredTop sz="94740"/>
  </p:normalViewPr>
  <p:slideViewPr>
    <p:cSldViewPr snapToGrid="0">
      <p:cViewPr>
        <p:scale>
          <a:sx n="131" d="100"/>
          <a:sy n="131" d="100"/>
        </p:scale>
        <p:origin x="144"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006AF9-1777-734E-8DC1-FFABBBF1B740}"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D4CF77A6-8580-DA46-BA85-0E0FAB5B4A73}">
      <dgm:prSet phldrT="[Text]"/>
      <dgm:spPr/>
      <dgm:t>
        <a:bodyPr/>
        <a:lstStyle/>
        <a:p>
          <a:r>
            <a:rPr lang="en-US" dirty="0">
              <a:latin typeface="Cambria" panose="02040503050406030204" pitchFamily="18" charset="0"/>
            </a:rPr>
            <a:t>Verification</a:t>
          </a:r>
        </a:p>
      </dgm:t>
    </dgm:pt>
    <dgm:pt modelId="{489171B0-60F5-5445-B9B3-1C84593F227B}" type="parTrans" cxnId="{08BB504C-6662-6F41-938F-3106F47E6B70}">
      <dgm:prSet/>
      <dgm:spPr/>
      <dgm:t>
        <a:bodyPr/>
        <a:lstStyle/>
        <a:p>
          <a:endParaRPr lang="en-US"/>
        </a:p>
      </dgm:t>
    </dgm:pt>
    <dgm:pt modelId="{6CC6F513-A6FC-8649-8B0C-440708175624}" type="sibTrans" cxnId="{08BB504C-6662-6F41-938F-3106F47E6B70}">
      <dgm:prSet/>
      <dgm:spPr/>
      <dgm:t>
        <a:bodyPr/>
        <a:lstStyle/>
        <a:p>
          <a:endParaRPr lang="en-US"/>
        </a:p>
      </dgm:t>
    </dgm:pt>
    <dgm:pt modelId="{0BA97079-2AF1-AB47-AD25-9B021E4DAD90}">
      <dgm:prSet phldrT="[Text]"/>
      <dgm:spPr/>
      <dgm:t>
        <a:bodyPr/>
        <a:lstStyle/>
        <a:p>
          <a:pPr>
            <a:buFont typeface="Arial" panose="020B0604020202020204" pitchFamily="34" charset="0"/>
            <a:buChar char="•"/>
          </a:pPr>
          <a:r>
            <a:rPr lang="en-US" dirty="0">
              <a:latin typeface="Cambria" panose="02040503050406030204" pitchFamily="18" charset="0"/>
            </a:rPr>
            <a:t>Expiry</a:t>
          </a:r>
          <a:endParaRPr lang="en-US" dirty="0"/>
        </a:p>
      </dgm:t>
    </dgm:pt>
    <dgm:pt modelId="{8640D244-471E-EF40-8754-0B84F5323277}" type="parTrans" cxnId="{6A1B4600-A102-7C43-A92B-7B76A68BEF34}">
      <dgm:prSet/>
      <dgm:spPr/>
      <dgm:t>
        <a:bodyPr/>
        <a:lstStyle/>
        <a:p>
          <a:endParaRPr lang="en-US"/>
        </a:p>
      </dgm:t>
    </dgm:pt>
    <dgm:pt modelId="{68E8D41B-D0E5-2F4A-9CEC-F81442074832}" type="sibTrans" cxnId="{6A1B4600-A102-7C43-A92B-7B76A68BEF34}">
      <dgm:prSet/>
      <dgm:spPr/>
      <dgm:t>
        <a:bodyPr/>
        <a:lstStyle/>
        <a:p>
          <a:endParaRPr lang="en-US"/>
        </a:p>
      </dgm:t>
    </dgm:pt>
    <dgm:pt modelId="{2BAF84D1-2B0A-3A46-8DE8-23555619A4CF}">
      <dgm:prSet phldrT="[Text]"/>
      <dgm:spPr/>
      <dgm:t>
        <a:bodyPr/>
        <a:lstStyle/>
        <a:p>
          <a:r>
            <a:rPr lang="en-US" dirty="0">
              <a:latin typeface="Cambria" panose="02040503050406030204" pitchFamily="18" charset="0"/>
            </a:rPr>
            <a:t>Entry</a:t>
          </a:r>
        </a:p>
      </dgm:t>
    </dgm:pt>
    <dgm:pt modelId="{673A1C64-BC6F-DE40-B37C-EC0FDF315F5E}" type="parTrans" cxnId="{012DF844-AE1B-7948-8145-A08B9EFE116D}">
      <dgm:prSet/>
      <dgm:spPr/>
      <dgm:t>
        <a:bodyPr/>
        <a:lstStyle/>
        <a:p>
          <a:endParaRPr lang="en-US"/>
        </a:p>
      </dgm:t>
    </dgm:pt>
    <dgm:pt modelId="{E3994438-1AA3-0C4A-B145-EB2A898F423B}" type="sibTrans" cxnId="{012DF844-AE1B-7948-8145-A08B9EFE116D}">
      <dgm:prSet/>
      <dgm:spPr/>
      <dgm:t>
        <a:bodyPr/>
        <a:lstStyle/>
        <a:p>
          <a:endParaRPr lang="en-US"/>
        </a:p>
      </dgm:t>
    </dgm:pt>
    <dgm:pt modelId="{E64F334B-DFD7-9043-AC23-36ED0D3C96CB}">
      <dgm:prSet phldrT="[Text]"/>
      <dgm:spPr/>
      <dgm:t>
        <a:bodyPr/>
        <a:lstStyle/>
        <a:p>
          <a:pPr>
            <a:buNone/>
          </a:pPr>
          <a:r>
            <a:rPr lang="en-US" dirty="0">
              <a:latin typeface="Cambria" panose="02040503050406030204" pitchFamily="18" charset="0"/>
            </a:rPr>
            <a:t>Stock Ledger (as per the provided format)</a:t>
          </a:r>
        </a:p>
      </dgm:t>
    </dgm:pt>
    <dgm:pt modelId="{942F035B-D65D-C142-9532-01D4F78B61AA}" type="parTrans" cxnId="{A9DF460A-5B74-BD43-B446-9E544B42779F}">
      <dgm:prSet/>
      <dgm:spPr/>
      <dgm:t>
        <a:bodyPr/>
        <a:lstStyle/>
        <a:p>
          <a:endParaRPr lang="en-US"/>
        </a:p>
      </dgm:t>
    </dgm:pt>
    <dgm:pt modelId="{02CA4D06-9416-6247-A99B-256811B16DEE}" type="sibTrans" cxnId="{A9DF460A-5B74-BD43-B446-9E544B42779F}">
      <dgm:prSet/>
      <dgm:spPr/>
      <dgm:t>
        <a:bodyPr/>
        <a:lstStyle/>
        <a:p>
          <a:endParaRPr lang="en-US"/>
        </a:p>
      </dgm:t>
    </dgm:pt>
    <dgm:pt modelId="{B72C736A-681B-BB45-999F-39A3D73DFBCF}">
      <dgm:prSet phldrT="[Text]"/>
      <dgm:spPr/>
      <dgm:t>
        <a:bodyPr/>
        <a:lstStyle/>
        <a:p>
          <a:r>
            <a:rPr lang="en-US" dirty="0"/>
            <a:t>Update </a:t>
          </a:r>
        </a:p>
      </dgm:t>
    </dgm:pt>
    <dgm:pt modelId="{41578E59-5EFF-B74C-8D24-FE91CB2175DD}" type="parTrans" cxnId="{3E777530-A433-9340-B204-6BE0B9915B27}">
      <dgm:prSet/>
      <dgm:spPr/>
      <dgm:t>
        <a:bodyPr/>
        <a:lstStyle/>
        <a:p>
          <a:endParaRPr lang="en-US"/>
        </a:p>
      </dgm:t>
    </dgm:pt>
    <dgm:pt modelId="{A0090C12-B1A9-894F-8B9D-0C6C28A52C24}" type="sibTrans" cxnId="{3E777530-A433-9340-B204-6BE0B9915B27}">
      <dgm:prSet/>
      <dgm:spPr/>
      <dgm:t>
        <a:bodyPr/>
        <a:lstStyle/>
        <a:p>
          <a:endParaRPr lang="en-US"/>
        </a:p>
      </dgm:t>
    </dgm:pt>
    <dgm:pt modelId="{DBBCC4F6-0540-6B43-99EA-73925E050019}">
      <dgm:prSet phldrT="[Text]"/>
      <dgm:spPr/>
      <dgm:t>
        <a:bodyPr/>
        <a:lstStyle/>
        <a:p>
          <a:r>
            <a:rPr lang="en-US" dirty="0">
              <a:latin typeface="Cambria" panose="02040503050406030204" pitchFamily="18" charset="0"/>
            </a:rPr>
            <a:t>State Specific IT management software</a:t>
          </a:r>
        </a:p>
      </dgm:t>
    </dgm:pt>
    <dgm:pt modelId="{07B7C908-9168-0047-8FC2-8936F5F52076}" type="parTrans" cxnId="{113F8946-6ED4-A843-89C8-AC8511D0AA2B}">
      <dgm:prSet/>
      <dgm:spPr/>
      <dgm:t>
        <a:bodyPr/>
        <a:lstStyle/>
        <a:p>
          <a:endParaRPr lang="en-US"/>
        </a:p>
      </dgm:t>
    </dgm:pt>
    <dgm:pt modelId="{4FC9B614-23B7-704E-B9EA-F51EE2870DBF}" type="sibTrans" cxnId="{113F8946-6ED4-A843-89C8-AC8511D0AA2B}">
      <dgm:prSet/>
      <dgm:spPr/>
      <dgm:t>
        <a:bodyPr/>
        <a:lstStyle/>
        <a:p>
          <a:endParaRPr lang="en-US"/>
        </a:p>
      </dgm:t>
    </dgm:pt>
    <dgm:pt modelId="{5EA3E71A-8FB7-BB49-B39C-39070550EFDF}">
      <dgm:prSet/>
      <dgm:spPr/>
      <dgm:t>
        <a:bodyPr/>
        <a:lstStyle/>
        <a:p>
          <a:r>
            <a:rPr lang="en-US" dirty="0">
              <a:latin typeface="Cambria" panose="02040503050406030204" pitchFamily="18" charset="0"/>
            </a:rPr>
            <a:t>Batch no.</a:t>
          </a:r>
        </a:p>
      </dgm:t>
    </dgm:pt>
    <dgm:pt modelId="{96B9EBA7-1128-A54C-A5A5-F89124595DBE}" type="parTrans" cxnId="{A3A13BAA-CD1F-344B-9948-D70081574483}">
      <dgm:prSet/>
      <dgm:spPr/>
      <dgm:t>
        <a:bodyPr/>
        <a:lstStyle/>
        <a:p>
          <a:endParaRPr lang="en-US"/>
        </a:p>
      </dgm:t>
    </dgm:pt>
    <dgm:pt modelId="{D0A87F02-9156-3040-A3E6-81FD61A96854}" type="sibTrans" cxnId="{A3A13BAA-CD1F-344B-9948-D70081574483}">
      <dgm:prSet/>
      <dgm:spPr/>
      <dgm:t>
        <a:bodyPr/>
        <a:lstStyle/>
        <a:p>
          <a:endParaRPr lang="en-US"/>
        </a:p>
      </dgm:t>
    </dgm:pt>
    <dgm:pt modelId="{A145C0D7-4850-834B-8367-164742850DB0}">
      <dgm:prSet/>
      <dgm:spPr/>
      <dgm:t>
        <a:bodyPr/>
        <a:lstStyle/>
        <a:p>
          <a:r>
            <a:rPr lang="en-US" dirty="0">
              <a:latin typeface="Cambria" panose="02040503050406030204" pitchFamily="18" charset="0"/>
            </a:rPr>
            <a:t>Labelling </a:t>
          </a:r>
        </a:p>
      </dgm:t>
    </dgm:pt>
    <dgm:pt modelId="{23E0F88D-6D68-2D46-AF39-DAA207ED4F5C}" type="parTrans" cxnId="{181ACE5A-1C61-6B4F-834F-1AA5D91320FC}">
      <dgm:prSet/>
      <dgm:spPr/>
      <dgm:t>
        <a:bodyPr/>
        <a:lstStyle/>
        <a:p>
          <a:endParaRPr lang="en-US"/>
        </a:p>
      </dgm:t>
    </dgm:pt>
    <dgm:pt modelId="{632E14EC-BA9E-A74F-AB05-16828F12D047}" type="sibTrans" cxnId="{181ACE5A-1C61-6B4F-834F-1AA5D91320FC}">
      <dgm:prSet/>
      <dgm:spPr/>
      <dgm:t>
        <a:bodyPr/>
        <a:lstStyle/>
        <a:p>
          <a:endParaRPr lang="en-US"/>
        </a:p>
      </dgm:t>
    </dgm:pt>
    <dgm:pt modelId="{8A44C54D-3D1F-314A-906F-D021749FAE3C}">
      <dgm:prSet/>
      <dgm:spPr/>
      <dgm:t>
        <a:bodyPr/>
        <a:lstStyle/>
        <a:p>
          <a:r>
            <a:rPr lang="en-US" dirty="0">
              <a:latin typeface="Cambria" panose="02040503050406030204" pitchFamily="18" charset="0"/>
            </a:rPr>
            <a:t>Physical conditions</a:t>
          </a:r>
        </a:p>
      </dgm:t>
    </dgm:pt>
    <dgm:pt modelId="{56FDFAF7-FD62-2A48-8FC7-CA354A97889A}" type="parTrans" cxnId="{02999EE1-2BA5-AE40-9C01-9EBAB004240F}">
      <dgm:prSet/>
      <dgm:spPr/>
      <dgm:t>
        <a:bodyPr/>
        <a:lstStyle/>
        <a:p>
          <a:endParaRPr lang="en-US"/>
        </a:p>
      </dgm:t>
    </dgm:pt>
    <dgm:pt modelId="{AC291D1E-7652-3147-9DA4-61B949254FEA}" type="sibTrans" cxnId="{02999EE1-2BA5-AE40-9C01-9EBAB004240F}">
      <dgm:prSet/>
      <dgm:spPr/>
      <dgm:t>
        <a:bodyPr/>
        <a:lstStyle/>
        <a:p>
          <a:endParaRPr lang="en-US"/>
        </a:p>
      </dgm:t>
    </dgm:pt>
    <dgm:pt modelId="{C4B6C08C-ED02-4D44-8C7A-DEBE351C46A6}" type="pres">
      <dgm:prSet presAssocID="{43006AF9-1777-734E-8DC1-FFABBBF1B740}" presName="Name0" presStyleCnt="0">
        <dgm:presLayoutVars>
          <dgm:dir/>
          <dgm:animLvl val="lvl"/>
          <dgm:resizeHandles val="exact"/>
        </dgm:presLayoutVars>
      </dgm:prSet>
      <dgm:spPr/>
    </dgm:pt>
    <dgm:pt modelId="{BC8D5BD4-78DA-B445-A6B8-20C602F26A31}" type="pres">
      <dgm:prSet presAssocID="{43006AF9-1777-734E-8DC1-FFABBBF1B740}" presName="tSp" presStyleCnt="0"/>
      <dgm:spPr/>
    </dgm:pt>
    <dgm:pt modelId="{AAC72B2C-F22C-4F46-AB7E-6127635BA363}" type="pres">
      <dgm:prSet presAssocID="{43006AF9-1777-734E-8DC1-FFABBBF1B740}" presName="bSp" presStyleCnt="0"/>
      <dgm:spPr/>
    </dgm:pt>
    <dgm:pt modelId="{0D432FFD-F606-4F48-94B1-7E4B916CA597}" type="pres">
      <dgm:prSet presAssocID="{43006AF9-1777-734E-8DC1-FFABBBF1B740}" presName="process" presStyleCnt="0"/>
      <dgm:spPr/>
    </dgm:pt>
    <dgm:pt modelId="{4117B402-5FD7-284D-8AFB-CC0AD4E20742}" type="pres">
      <dgm:prSet presAssocID="{D4CF77A6-8580-DA46-BA85-0E0FAB5B4A73}" presName="composite1" presStyleCnt="0"/>
      <dgm:spPr/>
    </dgm:pt>
    <dgm:pt modelId="{EB8AD1A5-A084-164D-9226-87C036CABCE2}" type="pres">
      <dgm:prSet presAssocID="{D4CF77A6-8580-DA46-BA85-0E0FAB5B4A73}" presName="dummyNode1" presStyleLbl="node1" presStyleIdx="0" presStyleCnt="3"/>
      <dgm:spPr/>
    </dgm:pt>
    <dgm:pt modelId="{6104040B-5D40-FD43-B199-532DA9F557F6}" type="pres">
      <dgm:prSet presAssocID="{D4CF77A6-8580-DA46-BA85-0E0FAB5B4A73}" presName="childNode1" presStyleLbl="bgAcc1" presStyleIdx="0" presStyleCnt="3">
        <dgm:presLayoutVars>
          <dgm:bulletEnabled val="1"/>
        </dgm:presLayoutVars>
      </dgm:prSet>
      <dgm:spPr/>
    </dgm:pt>
    <dgm:pt modelId="{577C6DF6-2CAB-8C48-9051-0C0B5AB5F2F7}" type="pres">
      <dgm:prSet presAssocID="{D4CF77A6-8580-DA46-BA85-0E0FAB5B4A73}" presName="childNode1tx" presStyleLbl="bgAcc1" presStyleIdx="0" presStyleCnt="3">
        <dgm:presLayoutVars>
          <dgm:bulletEnabled val="1"/>
        </dgm:presLayoutVars>
      </dgm:prSet>
      <dgm:spPr/>
    </dgm:pt>
    <dgm:pt modelId="{0B045EC1-E347-CB4D-B3C6-2FFC9BB67F7A}" type="pres">
      <dgm:prSet presAssocID="{D4CF77A6-8580-DA46-BA85-0E0FAB5B4A73}" presName="parentNode1" presStyleLbl="node1" presStyleIdx="0" presStyleCnt="3">
        <dgm:presLayoutVars>
          <dgm:chMax val="1"/>
          <dgm:bulletEnabled val="1"/>
        </dgm:presLayoutVars>
      </dgm:prSet>
      <dgm:spPr/>
    </dgm:pt>
    <dgm:pt modelId="{1D1E9AC2-6A21-D744-8CF4-4402CA1307BB}" type="pres">
      <dgm:prSet presAssocID="{D4CF77A6-8580-DA46-BA85-0E0FAB5B4A73}" presName="connSite1" presStyleCnt="0"/>
      <dgm:spPr/>
    </dgm:pt>
    <dgm:pt modelId="{6D40575E-B09E-F340-83C0-492529B3A6B1}" type="pres">
      <dgm:prSet presAssocID="{6CC6F513-A6FC-8649-8B0C-440708175624}" presName="Name9" presStyleLbl="sibTrans2D1" presStyleIdx="0" presStyleCnt="2"/>
      <dgm:spPr/>
    </dgm:pt>
    <dgm:pt modelId="{5117DF8F-1EF7-F24B-9F8E-B2DFFFB60C92}" type="pres">
      <dgm:prSet presAssocID="{2BAF84D1-2B0A-3A46-8DE8-23555619A4CF}" presName="composite2" presStyleCnt="0"/>
      <dgm:spPr/>
    </dgm:pt>
    <dgm:pt modelId="{049DEC84-4D51-824D-AE70-99C191E66F2B}" type="pres">
      <dgm:prSet presAssocID="{2BAF84D1-2B0A-3A46-8DE8-23555619A4CF}" presName="dummyNode2" presStyleLbl="node1" presStyleIdx="0" presStyleCnt="3"/>
      <dgm:spPr/>
    </dgm:pt>
    <dgm:pt modelId="{DC297E35-8DB4-2842-8643-436FCDD913EC}" type="pres">
      <dgm:prSet presAssocID="{2BAF84D1-2B0A-3A46-8DE8-23555619A4CF}" presName="childNode2" presStyleLbl="bgAcc1" presStyleIdx="1" presStyleCnt="3">
        <dgm:presLayoutVars>
          <dgm:bulletEnabled val="1"/>
        </dgm:presLayoutVars>
      </dgm:prSet>
      <dgm:spPr/>
    </dgm:pt>
    <dgm:pt modelId="{8DE79A31-08C2-D747-82AD-095B2FE59D07}" type="pres">
      <dgm:prSet presAssocID="{2BAF84D1-2B0A-3A46-8DE8-23555619A4CF}" presName="childNode2tx" presStyleLbl="bgAcc1" presStyleIdx="1" presStyleCnt="3">
        <dgm:presLayoutVars>
          <dgm:bulletEnabled val="1"/>
        </dgm:presLayoutVars>
      </dgm:prSet>
      <dgm:spPr/>
    </dgm:pt>
    <dgm:pt modelId="{910EEADC-4B50-F545-8F2F-A7F0AD44E446}" type="pres">
      <dgm:prSet presAssocID="{2BAF84D1-2B0A-3A46-8DE8-23555619A4CF}" presName="parentNode2" presStyleLbl="node1" presStyleIdx="1" presStyleCnt="3">
        <dgm:presLayoutVars>
          <dgm:chMax val="0"/>
          <dgm:bulletEnabled val="1"/>
        </dgm:presLayoutVars>
      </dgm:prSet>
      <dgm:spPr/>
    </dgm:pt>
    <dgm:pt modelId="{8FAABD88-2B94-A349-BEBE-5E4E4412539E}" type="pres">
      <dgm:prSet presAssocID="{2BAF84D1-2B0A-3A46-8DE8-23555619A4CF}" presName="connSite2" presStyleCnt="0"/>
      <dgm:spPr/>
    </dgm:pt>
    <dgm:pt modelId="{BA94647B-E23A-4848-8A66-2A2C3F69357F}" type="pres">
      <dgm:prSet presAssocID="{E3994438-1AA3-0C4A-B145-EB2A898F423B}" presName="Name18" presStyleLbl="sibTrans2D1" presStyleIdx="1" presStyleCnt="2"/>
      <dgm:spPr/>
    </dgm:pt>
    <dgm:pt modelId="{AACC9E42-2B75-9540-907D-61224A140B8B}" type="pres">
      <dgm:prSet presAssocID="{B72C736A-681B-BB45-999F-39A3D73DFBCF}" presName="composite1" presStyleCnt="0"/>
      <dgm:spPr/>
    </dgm:pt>
    <dgm:pt modelId="{7899B6E1-F425-914E-A38E-47103BC74718}" type="pres">
      <dgm:prSet presAssocID="{B72C736A-681B-BB45-999F-39A3D73DFBCF}" presName="dummyNode1" presStyleLbl="node1" presStyleIdx="1" presStyleCnt="3"/>
      <dgm:spPr/>
    </dgm:pt>
    <dgm:pt modelId="{036BCD93-4595-2A43-B446-6FB7EE15C39A}" type="pres">
      <dgm:prSet presAssocID="{B72C736A-681B-BB45-999F-39A3D73DFBCF}" presName="childNode1" presStyleLbl="bgAcc1" presStyleIdx="2" presStyleCnt="3">
        <dgm:presLayoutVars>
          <dgm:bulletEnabled val="1"/>
        </dgm:presLayoutVars>
      </dgm:prSet>
      <dgm:spPr/>
    </dgm:pt>
    <dgm:pt modelId="{616E23D3-502F-464F-9A23-AB3BC8E80243}" type="pres">
      <dgm:prSet presAssocID="{B72C736A-681B-BB45-999F-39A3D73DFBCF}" presName="childNode1tx" presStyleLbl="bgAcc1" presStyleIdx="2" presStyleCnt="3">
        <dgm:presLayoutVars>
          <dgm:bulletEnabled val="1"/>
        </dgm:presLayoutVars>
      </dgm:prSet>
      <dgm:spPr/>
    </dgm:pt>
    <dgm:pt modelId="{841080F9-FB1B-8E42-ACA5-9E361CE43F14}" type="pres">
      <dgm:prSet presAssocID="{B72C736A-681B-BB45-999F-39A3D73DFBCF}" presName="parentNode1" presStyleLbl="node1" presStyleIdx="2" presStyleCnt="3">
        <dgm:presLayoutVars>
          <dgm:chMax val="1"/>
          <dgm:bulletEnabled val="1"/>
        </dgm:presLayoutVars>
      </dgm:prSet>
      <dgm:spPr/>
    </dgm:pt>
    <dgm:pt modelId="{ED3F8988-C8D9-E247-88D5-1FEED207AA8F}" type="pres">
      <dgm:prSet presAssocID="{B72C736A-681B-BB45-999F-39A3D73DFBCF}" presName="connSite1" presStyleCnt="0"/>
      <dgm:spPr/>
    </dgm:pt>
  </dgm:ptLst>
  <dgm:cxnLst>
    <dgm:cxn modelId="{6A1B4600-A102-7C43-A92B-7B76A68BEF34}" srcId="{D4CF77A6-8580-DA46-BA85-0E0FAB5B4A73}" destId="{0BA97079-2AF1-AB47-AD25-9B021E4DAD90}" srcOrd="0" destOrd="0" parTransId="{8640D244-471E-EF40-8754-0B84F5323277}" sibTransId="{68E8D41B-D0E5-2F4A-9CEC-F81442074832}"/>
    <dgm:cxn modelId="{A9DF460A-5B74-BD43-B446-9E544B42779F}" srcId="{2BAF84D1-2B0A-3A46-8DE8-23555619A4CF}" destId="{E64F334B-DFD7-9043-AC23-36ED0D3C96CB}" srcOrd="0" destOrd="0" parTransId="{942F035B-D65D-C142-9532-01D4F78B61AA}" sibTransId="{02CA4D06-9416-6247-A99B-256811B16DEE}"/>
    <dgm:cxn modelId="{DB53F30D-4591-264D-B260-08F1BF06752C}" type="presOf" srcId="{E64F334B-DFD7-9043-AC23-36ED0D3C96CB}" destId="{DC297E35-8DB4-2842-8643-436FCDD913EC}" srcOrd="0" destOrd="0" presId="urn:microsoft.com/office/officeart/2005/8/layout/hProcess4"/>
    <dgm:cxn modelId="{49677210-E1D6-8344-9EEC-E29662F8DCE4}" type="presOf" srcId="{D4CF77A6-8580-DA46-BA85-0E0FAB5B4A73}" destId="{0B045EC1-E347-CB4D-B3C6-2FFC9BB67F7A}" srcOrd="0" destOrd="0" presId="urn:microsoft.com/office/officeart/2005/8/layout/hProcess4"/>
    <dgm:cxn modelId="{77FE9016-C4F3-1E4C-87E2-11377FC38ACE}" type="presOf" srcId="{6CC6F513-A6FC-8649-8B0C-440708175624}" destId="{6D40575E-B09E-F340-83C0-492529B3A6B1}" srcOrd="0" destOrd="0" presId="urn:microsoft.com/office/officeart/2005/8/layout/hProcess4"/>
    <dgm:cxn modelId="{FC66AF16-0BD4-074B-B34C-F5499820AD1D}" type="presOf" srcId="{E3994438-1AA3-0C4A-B145-EB2A898F423B}" destId="{BA94647B-E23A-4848-8A66-2A2C3F69357F}" srcOrd="0" destOrd="0" presId="urn:microsoft.com/office/officeart/2005/8/layout/hProcess4"/>
    <dgm:cxn modelId="{28ACB61A-FFA5-9F44-928A-C69063304FCA}" type="presOf" srcId="{5EA3E71A-8FB7-BB49-B39C-39070550EFDF}" destId="{6104040B-5D40-FD43-B199-532DA9F557F6}" srcOrd="0" destOrd="1" presId="urn:microsoft.com/office/officeart/2005/8/layout/hProcess4"/>
    <dgm:cxn modelId="{6E29791E-447E-D947-B54B-DDEC93AD32B6}" type="presOf" srcId="{A145C0D7-4850-834B-8367-164742850DB0}" destId="{577C6DF6-2CAB-8C48-9051-0C0B5AB5F2F7}" srcOrd="1" destOrd="2" presId="urn:microsoft.com/office/officeart/2005/8/layout/hProcess4"/>
    <dgm:cxn modelId="{0F72DA28-F08F-9644-872C-A4413F39C135}" type="presOf" srcId="{A145C0D7-4850-834B-8367-164742850DB0}" destId="{6104040B-5D40-FD43-B199-532DA9F557F6}" srcOrd="0" destOrd="2" presId="urn:microsoft.com/office/officeart/2005/8/layout/hProcess4"/>
    <dgm:cxn modelId="{3E777530-A433-9340-B204-6BE0B9915B27}" srcId="{43006AF9-1777-734E-8DC1-FFABBBF1B740}" destId="{B72C736A-681B-BB45-999F-39A3D73DFBCF}" srcOrd="2" destOrd="0" parTransId="{41578E59-5EFF-B74C-8D24-FE91CB2175DD}" sibTransId="{A0090C12-B1A9-894F-8B9D-0C6C28A52C24}"/>
    <dgm:cxn modelId="{012DF844-AE1B-7948-8145-A08B9EFE116D}" srcId="{43006AF9-1777-734E-8DC1-FFABBBF1B740}" destId="{2BAF84D1-2B0A-3A46-8DE8-23555619A4CF}" srcOrd="1" destOrd="0" parTransId="{673A1C64-BC6F-DE40-B37C-EC0FDF315F5E}" sibTransId="{E3994438-1AA3-0C4A-B145-EB2A898F423B}"/>
    <dgm:cxn modelId="{113F8946-6ED4-A843-89C8-AC8511D0AA2B}" srcId="{B72C736A-681B-BB45-999F-39A3D73DFBCF}" destId="{DBBCC4F6-0540-6B43-99EA-73925E050019}" srcOrd="0" destOrd="0" parTransId="{07B7C908-9168-0047-8FC2-8936F5F52076}" sibTransId="{4FC9B614-23B7-704E-B9EA-F51EE2870DBF}"/>
    <dgm:cxn modelId="{08BB504C-6662-6F41-938F-3106F47E6B70}" srcId="{43006AF9-1777-734E-8DC1-FFABBBF1B740}" destId="{D4CF77A6-8580-DA46-BA85-0E0FAB5B4A73}" srcOrd="0" destOrd="0" parTransId="{489171B0-60F5-5445-B9B3-1C84593F227B}" sibTransId="{6CC6F513-A6FC-8649-8B0C-440708175624}"/>
    <dgm:cxn modelId="{3878F455-E126-D24E-BEC3-34683190C27F}" type="presOf" srcId="{0BA97079-2AF1-AB47-AD25-9B021E4DAD90}" destId="{6104040B-5D40-FD43-B199-532DA9F557F6}" srcOrd="0" destOrd="0" presId="urn:microsoft.com/office/officeart/2005/8/layout/hProcess4"/>
    <dgm:cxn modelId="{181ACE5A-1C61-6B4F-834F-1AA5D91320FC}" srcId="{D4CF77A6-8580-DA46-BA85-0E0FAB5B4A73}" destId="{A145C0D7-4850-834B-8367-164742850DB0}" srcOrd="2" destOrd="0" parTransId="{23E0F88D-6D68-2D46-AF39-DAA207ED4F5C}" sibTransId="{632E14EC-BA9E-A74F-AB05-16828F12D047}"/>
    <dgm:cxn modelId="{360ABD65-0DA4-D34F-8339-9D40330C1205}" type="presOf" srcId="{8A44C54D-3D1F-314A-906F-D021749FAE3C}" destId="{577C6DF6-2CAB-8C48-9051-0C0B5AB5F2F7}" srcOrd="1" destOrd="3" presId="urn:microsoft.com/office/officeart/2005/8/layout/hProcess4"/>
    <dgm:cxn modelId="{5CBAE586-0F34-0547-AFAB-7808BE14C5FC}" type="presOf" srcId="{0BA97079-2AF1-AB47-AD25-9B021E4DAD90}" destId="{577C6DF6-2CAB-8C48-9051-0C0B5AB5F2F7}" srcOrd="1" destOrd="0" presId="urn:microsoft.com/office/officeart/2005/8/layout/hProcess4"/>
    <dgm:cxn modelId="{429DC28D-B902-3844-AB49-409238BDD342}" type="presOf" srcId="{DBBCC4F6-0540-6B43-99EA-73925E050019}" destId="{036BCD93-4595-2A43-B446-6FB7EE15C39A}" srcOrd="0" destOrd="0" presId="urn:microsoft.com/office/officeart/2005/8/layout/hProcess4"/>
    <dgm:cxn modelId="{5C42E091-8365-F642-9856-608EEC35E0D5}" type="presOf" srcId="{43006AF9-1777-734E-8DC1-FFABBBF1B740}" destId="{C4B6C08C-ED02-4D44-8C7A-DEBE351C46A6}" srcOrd="0" destOrd="0" presId="urn:microsoft.com/office/officeart/2005/8/layout/hProcess4"/>
    <dgm:cxn modelId="{3498E1A1-C88C-7D4F-B3AC-5C2EF10BF09E}" type="presOf" srcId="{DBBCC4F6-0540-6B43-99EA-73925E050019}" destId="{616E23D3-502F-464F-9A23-AB3BC8E80243}" srcOrd="1" destOrd="0" presId="urn:microsoft.com/office/officeart/2005/8/layout/hProcess4"/>
    <dgm:cxn modelId="{A3A13BAA-CD1F-344B-9948-D70081574483}" srcId="{D4CF77A6-8580-DA46-BA85-0E0FAB5B4A73}" destId="{5EA3E71A-8FB7-BB49-B39C-39070550EFDF}" srcOrd="1" destOrd="0" parTransId="{96B9EBA7-1128-A54C-A5A5-F89124595DBE}" sibTransId="{D0A87F02-9156-3040-A3E6-81FD61A96854}"/>
    <dgm:cxn modelId="{A32AC9BF-0FF8-5544-9D25-7C459B0C42F4}" type="presOf" srcId="{E64F334B-DFD7-9043-AC23-36ED0D3C96CB}" destId="{8DE79A31-08C2-D747-82AD-095B2FE59D07}" srcOrd="1" destOrd="0" presId="urn:microsoft.com/office/officeart/2005/8/layout/hProcess4"/>
    <dgm:cxn modelId="{B3CAA8CB-6245-7749-B8A1-AF4D12B7229C}" type="presOf" srcId="{8A44C54D-3D1F-314A-906F-D021749FAE3C}" destId="{6104040B-5D40-FD43-B199-532DA9F557F6}" srcOrd="0" destOrd="3" presId="urn:microsoft.com/office/officeart/2005/8/layout/hProcess4"/>
    <dgm:cxn modelId="{867A45DD-3F4A-8541-80AE-4378B692FD4A}" type="presOf" srcId="{2BAF84D1-2B0A-3A46-8DE8-23555619A4CF}" destId="{910EEADC-4B50-F545-8F2F-A7F0AD44E446}" srcOrd="0" destOrd="0" presId="urn:microsoft.com/office/officeart/2005/8/layout/hProcess4"/>
    <dgm:cxn modelId="{02999EE1-2BA5-AE40-9C01-9EBAB004240F}" srcId="{D4CF77A6-8580-DA46-BA85-0E0FAB5B4A73}" destId="{8A44C54D-3D1F-314A-906F-D021749FAE3C}" srcOrd="3" destOrd="0" parTransId="{56FDFAF7-FD62-2A48-8FC7-CA354A97889A}" sibTransId="{AC291D1E-7652-3147-9DA4-61B949254FEA}"/>
    <dgm:cxn modelId="{CDC2ECE6-1025-2345-ABE1-73B565ABDAA3}" type="presOf" srcId="{5EA3E71A-8FB7-BB49-B39C-39070550EFDF}" destId="{577C6DF6-2CAB-8C48-9051-0C0B5AB5F2F7}" srcOrd="1" destOrd="1" presId="urn:microsoft.com/office/officeart/2005/8/layout/hProcess4"/>
    <dgm:cxn modelId="{E72444F4-89A7-814A-B7F8-C06CE653903F}" type="presOf" srcId="{B72C736A-681B-BB45-999F-39A3D73DFBCF}" destId="{841080F9-FB1B-8E42-ACA5-9E361CE43F14}" srcOrd="0" destOrd="0" presId="urn:microsoft.com/office/officeart/2005/8/layout/hProcess4"/>
    <dgm:cxn modelId="{E164BC4F-2A63-9B44-BC64-8592AFA6B110}" type="presParOf" srcId="{C4B6C08C-ED02-4D44-8C7A-DEBE351C46A6}" destId="{BC8D5BD4-78DA-B445-A6B8-20C602F26A31}" srcOrd="0" destOrd="0" presId="urn:microsoft.com/office/officeart/2005/8/layout/hProcess4"/>
    <dgm:cxn modelId="{FD6F43BD-2930-AC49-AAD2-F10B76D18B3F}" type="presParOf" srcId="{C4B6C08C-ED02-4D44-8C7A-DEBE351C46A6}" destId="{AAC72B2C-F22C-4F46-AB7E-6127635BA363}" srcOrd="1" destOrd="0" presId="urn:microsoft.com/office/officeart/2005/8/layout/hProcess4"/>
    <dgm:cxn modelId="{11E89DE8-5C5E-1B4E-A46C-B4C4333F5C5B}" type="presParOf" srcId="{C4B6C08C-ED02-4D44-8C7A-DEBE351C46A6}" destId="{0D432FFD-F606-4F48-94B1-7E4B916CA597}" srcOrd="2" destOrd="0" presId="urn:microsoft.com/office/officeart/2005/8/layout/hProcess4"/>
    <dgm:cxn modelId="{F163E12C-1697-074E-9642-251B3977335A}" type="presParOf" srcId="{0D432FFD-F606-4F48-94B1-7E4B916CA597}" destId="{4117B402-5FD7-284D-8AFB-CC0AD4E20742}" srcOrd="0" destOrd="0" presId="urn:microsoft.com/office/officeart/2005/8/layout/hProcess4"/>
    <dgm:cxn modelId="{59BA92CC-B736-B541-A656-38B51F05D902}" type="presParOf" srcId="{4117B402-5FD7-284D-8AFB-CC0AD4E20742}" destId="{EB8AD1A5-A084-164D-9226-87C036CABCE2}" srcOrd="0" destOrd="0" presId="urn:microsoft.com/office/officeart/2005/8/layout/hProcess4"/>
    <dgm:cxn modelId="{8C2BC93A-70B6-984E-8CF6-3B8C1F2E0468}" type="presParOf" srcId="{4117B402-5FD7-284D-8AFB-CC0AD4E20742}" destId="{6104040B-5D40-FD43-B199-532DA9F557F6}" srcOrd="1" destOrd="0" presId="urn:microsoft.com/office/officeart/2005/8/layout/hProcess4"/>
    <dgm:cxn modelId="{E7E34453-A04B-4E4D-B6F4-A4742D231B10}" type="presParOf" srcId="{4117B402-5FD7-284D-8AFB-CC0AD4E20742}" destId="{577C6DF6-2CAB-8C48-9051-0C0B5AB5F2F7}" srcOrd="2" destOrd="0" presId="urn:microsoft.com/office/officeart/2005/8/layout/hProcess4"/>
    <dgm:cxn modelId="{03894520-110A-2E49-A2E1-A740C323CBF7}" type="presParOf" srcId="{4117B402-5FD7-284D-8AFB-CC0AD4E20742}" destId="{0B045EC1-E347-CB4D-B3C6-2FFC9BB67F7A}" srcOrd="3" destOrd="0" presId="urn:microsoft.com/office/officeart/2005/8/layout/hProcess4"/>
    <dgm:cxn modelId="{9296440A-4BE5-9D40-B226-89F8A5DC12C8}" type="presParOf" srcId="{4117B402-5FD7-284D-8AFB-CC0AD4E20742}" destId="{1D1E9AC2-6A21-D744-8CF4-4402CA1307BB}" srcOrd="4" destOrd="0" presId="urn:microsoft.com/office/officeart/2005/8/layout/hProcess4"/>
    <dgm:cxn modelId="{8B5F4B72-895E-D543-9DC7-E8F1DF3DFC81}" type="presParOf" srcId="{0D432FFD-F606-4F48-94B1-7E4B916CA597}" destId="{6D40575E-B09E-F340-83C0-492529B3A6B1}" srcOrd="1" destOrd="0" presId="urn:microsoft.com/office/officeart/2005/8/layout/hProcess4"/>
    <dgm:cxn modelId="{5483D92C-7D9F-4345-9756-F894EE8303A6}" type="presParOf" srcId="{0D432FFD-F606-4F48-94B1-7E4B916CA597}" destId="{5117DF8F-1EF7-F24B-9F8E-B2DFFFB60C92}" srcOrd="2" destOrd="0" presId="urn:microsoft.com/office/officeart/2005/8/layout/hProcess4"/>
    <dgm:cxn modelId="{8810AB4B-69EE-AB48-A2C5-6E6F3017C5FB}" type="presParOf" srcId="{5117DF8F-1EF7-F24B-9F8E-B2DFFFB60C92}" destId="{049DEC84-4D51-824D-AE70-99C191E66F2B}" srcOrd="0" destOrd="0" presId="urn:microsoft.com/office/officeart/2005/8/layout/hProcess4"/>
    <dgm:cxn modelId="{BF54C235-137A-1A48-B027-DBDF2F1E9E1D}" type="presParOf" srcId="{5117DF8F-1EF7-F24B-9F8E-B2DFFFB60C92}" destId="{DC297E35-8DB4-2842-8643-436FCDD913EC}" srcOrd="1" destOrd="0" presId="urn:microsoft.com/office/officeart/2005/8/layout/hProcess4"/>
    <dgm:cxn modelId="{92F74BAE-8DEB-BA47-A4E2-99C7383C1A92}" type="presParOf" srcId="{5117DF8F-1EF7-F24B-9F8E-B2DFFFB60C92}" destId="{8DE79A31-08C2-D747-82AD-095B2FE59D07}" srcOrd="2" destOrd="0" presId="urn:microsoft.com/office/officeart/2005/8/layout/hProcess4"/>
    <dgm:cxn modelId="{95297E7F-F5A9-8C4C-81F4-4E16B7A45F63}" type="presParOf" srcId="{5117DF8F-1EF7-F24B-9F8E-B2DFFFB60C92}" destId="{910EEADC-4B50-F545-8F2F-A7F0AD44E446}" srcOrd="3" destOrd="0" presId="urn:microsoft.com/office/officeart/2005/8/layout/hProcess4"/>
    <dgm:cxn modelId="{94D3B079-2546-B04E-B890-78AC311EB6E6}" type="presParOf" srcId="{5117DF8F-1EF7-F24B-9F8E-B2DFFFB60C92}" destId="{8FAABD88-2B94-A349-BEBE-5E4E4412539E}" srcOrd="4" destOrd="0" presId="urn:microsoft.com/office/officeart/2005/8/layout/hProcess4"/>
    <dgm:cxn modelId="{3292BCE8-49AE-394A-9892-D117D90408C3}" type="presParOf" srcId="{0D432FFD-F606-4F48-94B1-7E4B916CA597}" destId="{BA94647B-E23A-4848-8A66-2A2C3F69357F}" srcOrd="3" destOrd="0" presId="urn:microsoft.com/office/officeart/2005/8/layout/hProcess4"/>
    <dgm:cxn modelId="{153DFC4B-83E1-6347-905A-E48A50483F9F}" type="presParOf" srcId="{0D432FFD-F606-4F48-94B1-7E4B916CA597}" destId="{AACC9E42-2B75-9540-907D-61224A140B8B}" srcOrd="4" destOrd="0" presId="urn:microsoft.com/office/officeart/2005/8/layout/hProcess4"/>
    <dgm:cxn modelId="{24C2502E-2331-304A-8F40-9A6BB91477A5}" type="presParOf" srcId="{AACC9E42-2B75-9540-907D-61224A140B8B}" destId="{7899B6E1-F425-914E-A38E-47103BC74718}" srcOrd="0" destOrd="0" presId="urn:microsoft.com/office/officeart/2005/8/layout/hProcess4"/>
    <dgm:cxn modelId="{374037D9-BB4B-0D46-8CE5-1300008C7226}" type="presParOf" srcId="{AACC9E42-2B75-9540-907D-61224A140B8B}" destId="{036BCD93-4595-2A43-B446-6FB7EE15C39A}" srcOrd="1" destOrd="0" presId="urn:microsoft.com/office/officeart/2005/8/layout/hProcess4"/>
    <dgm:cxn modelId="{92A3B2CA-CB3A-6948-96F6-068E16322FE6}" type="presParOf" srcId="{AACC9E42-2B75-9540-907D-61224A140B8B}" destId="{616E23D3-502F-464F-9A23-AB3BC8E80243}" srcOrd="2" destOrd="0" presId="urn:microsoft.com/office/officeart/2005/8/layout/hProcess4"/>
    <dgm:cxn modelId="{A9FFE22C-33E3-1F43-8770-EE22286CE69F}" type="presParOf" srcId="{AACC9E42-2B75-9540-907D-61224A140B8B}" destId="{841080F9-FB1B-8E42-ACA5-9E361CE43F14}" srcOrd="3" destOrd="0" presId="urn:microsoft.com/office/officeart/2005/8/layout/hProcess4"/>
    <dgm:cxn modelId="{534F5C66-A6A6-ED4F-9356-D81D148A7F98}" type="presParOf" srcId="{AACC9E42-2B75-9540-907D-61224A140B8B}" destId="{ED3F8988-C8D9-E247-88D5-1FEED207AA8F}"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716D86-2B6A-4155-B6E0-9555975D2E1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4CD4273-8B77-43AF-B8FA-AE001CBA96FE}">
      <dgm:prSet/>
      <dgm:spPr/>
      <dgm:t>
        <a:bodyPr/>
        <a:lstStyle/>
        <a:p>
          <a:pPr>
            <a:lnSpc>
              <a:spcPct val="100000"/>
            </a:lnSpc>
          </a:pPr>
          <a:r>
            <a:rPr lang="en-US" dirty="0">
              <a:latin typeface="Cambria" panose="02040503050406030204" pitchFamily="18" charset="0"/>
            </a:rPr>
            <a:t>Temperature Specific Storage Requirements</a:t>
          </a:r>
        </a:p>
      </dgm:t>
    </dgm:pt>
    <dgm:pt modelId="{71A0BC8D-A74A-4EE2-9DC6-2DEAC5F08A89}" type="parTrans" cxnId="{F7FAEA39-7A1A-47DE-BD8E-38C00F464FA9}">
      <dgm:prSet/>
      <dgm:spPr/>
      <dgm:t>
        <a:bodyPr/>
        <a:lstStyle/>
        <a:p>
          <a:endParaRPr lang="en-US"/>
        </a:p>
      </dgm:t>
    </dgm:pt>
    <dgm:pt modelId="{00B24167-337F-42FD-B464-3527396587A3}" type="sibTrans" cxnId="{F7FAEA39-7A1A-47DE-BD8E-38C00F464FA9}">
      <dgm:prSet/>
      <dgm:spPr/>
      <dgm:t>
        <a:bodyPr/>
        <a:lstStyle/>
        <a:p>
          <a:endParaRPr lang="en-US"/>
        </a:p>
      </dgm:t>
    </dgm:pt>
    <dgm:pt modelId="{9C4AD785-7B0C-4FAC-A580-00629400BBFA}">
      <dgm:prSet/>
      <dgm:spPr/>
      <dgm:t>
        <a:bodyPr/>
        <a:lstStyle/>
        <a:p>
          <a:pPr>
            <a:lnSpc>
              <a:spcPct val="100000"/>
            </a:lnSpc>
          </a:pPr>
          <a:r>
            <a:rPr lang="en-US" dirty="0">
              <a:latin typeface="Cambria" panose="02040503050406030204" pitchFamily="18" charset="0"/>
            </a:rPr>
            <a:t>Physical Storage Requirements</a:t>
          </a:r>
        </a:p>
      </dgm:t>
    </dgm:pt>
    <dgm:pt modelId="{B679D469-A6B1-444D-95F4-E9EC57CEA89A}" type="parTrans" cxnId="{85A2CEDD-C1A3-4755-9288-E18F0F470E04}">
      <dgm:prSet/>
      <dgm:spPr/>
      <dgm:t>
        <a:bodyPr/>
        <a:lstStyle/>
        <a:p>
          <a:endParaRPr lang="en-US"/>
        </a:p>
      </dgm:t>
    </dgm:pt>
    <dgm:pt modelId="{1B2D5C94-2B31-4593-97A4-3287F281CA7F}" type="sibTrans" cxnId="{85A2CEDD-C1A3-4755-9288-E18F0F470E04}">
      <dgm:prSet/>
      <dgm:spPr/>
      <dgm:t>
        <a:bodyPr/>
        <a:lstStyle/>
        <a:p>
          <a:endParaRPr lang="en-US"/>
        </a:p>
      </dgm:t>
    </dgm:pt>
    <dgm:pt modelId="{1A9F2850-7F93-4250-BFB8-A1206958B1C0}">
      <dgm:prSet/>
      <dgm:spPr/>
      <dgm:t>
        <a:bodyPr/>
        <a:lstStyle/>
        <a:p>
          <a:pPr>
            <a:lnSpc>
              <a:spcPct val="100000"/>
            </a:lnSpc>
          </a:pPr>
          <a:r>
            <a:rPr lang="en-US" dirty="0">
              <a:latin typeface="Cambria" panose="02040503050406030204" pitchFamily="18" charset="0"/>
            </a:rPr>
            <a:t>Storage of Pediatric Medication </a:t>
          </a:r>
        </a:p>
      </dgm:t>
    </dgm:pt>
    <dgm:pt modelId="{8E67F500-ABFD-4454-A9C9-C26CF82CDB6B}" type="parTrans" cxnId="{FFC60E3F-0705-42B8-80AA-2644CD14908A}">
      <dgm:prSet/>
      <dgm:spPr/>
      <dgm:t>
        <a:bodyPr/>
        <a:lstStyle/>
        <a:p>
          <a:endParaRPr lang="en-US"/>
        </a:p>
      </dgm:t>
    </dgm:pt>
    <dgm:pt modelId="{AE956071-28D9-4340-B0AD-BFB4CA12FBA4}" type="sibTrans" cxnId="{FFC60E3F-0705-42B8-80AA-2644CD14908A}">
      <dgm:prSet/>
      <dgm:spPr/>
      <dgm:t>
        <a:bodyPr/>
        <a:lstStyle/>
        <a:p>
          <a:endParaRPr lang="en-US"/>
        </a:p>
      </dgm:t>
    </dgm:pt>
    <dgm:pt modelId="{01A3E61E-D495-4F6B-982F-310A0EDA0A36}">
      <dgm:prSet/>
      <dgm:spPr/>
      <dgm:t>
        <a:bodyPr/>
        <a:lstStyle/>
        <a:p>
          <a:pPr>
            <a:lnSpc>
              <a:spcPct val="100000"/>
            </a:lnSpc>
          </a:pPr>
          <a:r>
            <a:rPr lang="en-US" dirty="0">
              <a:latin typeface="Cambria" panose="02040503050406030204" pitchFamily="18" charset="0"/>
            </a:rPr>
            <a:t>Management of LASA Drugs</a:t>
          </a:r>
        </a:p>
      </dgm:t>
    </dgm:pt>
    <dgm:pt modelId="{25120E37-7191-43FA-BA4D-5A57546AC3EE}" type="parTrans" cxnId="{88467145-B1BA-4400-84A9-E854C8AAA834}">
      <dgm:prSet/>
      <dgm:spPr/>
      <dgm:t>
        <a:bodyPr/>
        <a:lstStyle/>
        <a:p>
          <a:endParaRPr lang="en-US"/>
        </a:p>
      </dgm:t>
    </dgm:pt>
    <dgm:pt modelId="{19D45EB6-E92E-4078-B76C-CFD50B577AAB}" type="sibTrans" cxnId="{88467145-B1BA-4400-84A9-E854C8AAA834}">
      <dgm:prSet/>
      <dgm:spPr/>
      <dgm:t>
        <a:bodyPr/>
        <a:lstStyle/>
        <a:p>
          <a:endParaRPr lang="en-US"/>
        </a:p>
      </dgm:t>
    </dgm:pt>
    <dgm:pt modelId="{66251341-855B-4912-8948-4EBF63DE9213}" type="pres">
      <dgm:prSet presAssocID="{2C716D86-2B6A-4155-B6E0-9555975D2E1F}" presName="root" presStyleCnt="0">
        <dgm:presLayoutVars>
          <dgm:dir/>
          <dgm:resizeHandles val="exact"/>
        </dgm:presLayoutVars>
      </dgm:prSet>
      <dgm:spPr/>
    </dgm:pt>
    <dgm:pt modelId="{711685BD-1941-40CC-95C8-AFB9495D5E1C}" type="pres">
      <dgm:prSet presAssocID="{F4CD4273-8B77-43AF-B8FA-AE001CBA96FE}" presName="compNode" presStyleCnt="0"/>
      <dgm:spPr/>
    </dgm:pt>
    <dgm:pt modelId="{7A3764F1-30CC-425F-88EF-E3E46334B6FE}" type="pres">
      <dgm:prSet presAssocID="{F4CD4273-8B77-43AF-B8FA-AE001CBA96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ermometer"/>
        </a:ext>
      </dgm:extLst>
    </dgm:pt>
    <dgm:pt modelId="{1C576543-0AB3-4671-98A8-02E934B9FC71}" type="pres">
      <dgm:prSet presAssocID="{F4CD4273-8B77-43AF-B8FA-AE001CBA96FE}" presName="spaceRect" presStyleCnt="0"/>
      <dgm:spPr/>
    </dgm:pt>
    <dgm:pt modelId="{03B585AF-D13F-4BEC-9E41-C1272AA149C2}" type="pres">
      <dgm:prSet presAssocID="{F4CD4273-8B77-43AF-B8FA-AE001CBA96FE}" presName="textRect" presStyleLbl="revTx" presStyleIdx="0" presStyleCnt="4">
        <dgm:presLayoutVars>
          <dgm:chMax val="1"/>
          <dgm:chPref val="1"/>
        </dgm:presLayoutVars>
      </dgm:prSet>
      <dgm:spPr/>
    </dgm:pt>
    <dgm:pt modelId="{8FDCAED6-65F7-4A24-B2D8-0A549165025F}" type="pres">
      <dgm:prSet presAssocID="{00B24167-337F-42FD-B464-3527396587A3}" presName="sibTrans" presStyleCnt="0"/>
      <dgm:spPr/>
    </dgm:pt>
    <dgm:pt modelId="{3BB0D2F7-5B57-40A1-8D61-61C7B2618AD3}" type="pres">
      <dgm:prSet presAssocID="{9C4AD785-7B0C-4FAC-A580-00629400BBFA}" presName="compNode" presStyleCnt="0"/>
      <dgm:spPr/>
    </dgm:pt>
    <dgm:pt modelId="{E1FBD532-B5B1-4147-8D9E-67507E38E41B}" type="pres">
      <dgm:prSet presAssocID="{9C4AD785-7B0C-4FAC-A580-00629400BBF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C905B851-6853-4659-8F3F-E20684757ED3}" type="pres">
      <dgm:prSet presAssocID="{9C4AD785-7B0C-4FAC-A580-00629400BBFA}" presName="spaceRect" presStyleCnt="0"/>
      <dgm:spPr/>
    </dgm:pt>
    <dgm:pt modelId="{C118D9A6-0702-47E7-A20C-6FE5888F1B72}" type="pres">
      <dgm:prSet presAssocID="{9C4AD785-7B0C-4FAC-A580-00629400BBFA}" presName="textRect" presStyleLbl="revTx" presStyleIdx="1" presStyleCnt="4">
        <dgm:presLayoutVars>
          <dgm:chMax val="1"/>
          <dgm:chPref val="1"/>
        </dgm:presLayoutVars>
      </dgm:prSet>
      <dgm:spPr/>
    </dgm:pt>
    <dgm:pt modelId="{993700A6-5662-47CE-821D-9E8E39BBD085}" type="pres">
      <dgm:prSet presAssocID="{1B2D5C94-2B31-4593-97A4-3287F281CA7F}" presName="sibTrans" presStyleCnt="0"/>
      <dgm:spPr/>
    </dgm:pt>
    <dgm:pt modelId="{578A597D-DCA7-457E-BE13-73F67C08CFDD}" type="pres">
      <dgm:prSet presAssocID="{1A9F2850-7F93-4250-BFB8-A1206958B1C0}" presName="compNode" presStyleCnt="0"/>
      <dgm:spPr/>
    </dgm:pt>
    <dgm:pt modelId="{2D098623-E3AE-460C-A758-9467598926AE}" type="pres">
      <dgm:prSet presAssocID="{1A9F2850-7F93-4250-BFB8-A1206958B1C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7AE45225-5F52-42D6-82C2-A7319E0042F6}" type="pres">
      <dgm:prSet presAssocID="{1A9F2850-7F93-4250-BFB8-A1206958B1C0}" presName="spaceRect" presStyleCnt="0"/>
      <dgm:spPr/>
    </dgm:pt>
    <dgm:pt modelId="{4EB20D39-54DE-42AA-ADBE-36935CFD0E4A}" type="pres">
      <dgm:prSet presAssocID="{1A9F2850-7F93-4250-BFB8-A1206958B1C0}" presName="textRect" presStyleLbl="revTx" presStyleIdx="2" presStyleCnt="4">
        <dgm:presLayoutVars>
          <dgm:chMax val="1"/>
          <dgm:chPref val="1"/>
        </dgm:presLayoutVars>
      </dgm:prSet>
      <dgm:spPr/>
    </dgm:pt>
    <dgm:pt modelId="{38849A2A-C144-4A54-A105-8EEA86E5753B}" type="pres">
      <dgm:prSet presAssocID="{AE956071-28D9-4340-B0AD-BFB4CA12FBA4}" presName="sibTrans" presStyleCnt="0"/>
      <dgm:spPr/>
    </dgm:pt>
    <dgm:pt modelId="{6B0445D1-29E7-471F-9FBD-64AFF17C61C0}" type="pres">
      <dgm:prSet presAssocID="{01A3E61E-D495-4F6B-982F-310A0EDA0A36}" presName="compNode" presStyleCnt="0"/>
      <dgm:spPr/>
    </dgm:pt>
    <dgm:pt modelId="{BD0302B5-905B-46A9-9F35-77C02EEC9C41}" type="pres">
      <dgm:prSet presAssocID="{01A3E61E-D495-4F6B-982F-310A0EDA0A3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edle"/>
        </a:ext>
      </dgm:extLst>
    </dgm:pt>
    <dgm:pt modelId="{AC2B5B36-E025-49B1-AA44-CA6537C70FC6}" type="pres">
      <dgm:prSet presAssocID="{01A3E61E-D495-4F6B-982F-310A0EDA0A36}" presName="spaceRect" presStyleCnt="0"/>
      <dgm:spPr/>
    </dgm:pt>
    <dgm:pt modelId="{CD4019F6-A4E9-4574-9B2D-548CD658E65F}" type="pres">
      <dgm:prSet presAssocID="{01A3E61E-D495-4F6B-982F-310A0EDA0A36}" presName="textRect" presStyleLbl="revTx" presStyleIdx="3" presStyleCnt="4">
        <dgm:presLayoutVars>
          <dgm:chMax val="1"/>
          <dgm:chPref val="1"/>
        </dgm:presLayoutVars>
      </dgm:prSet>
      <dgm:spPr/>
    </dgm:pt>
  </dgm:ptLst>
  <dgm:cxnLst>
    <dgm:cxn modelId="{645CA901-F094-4F47-8A92-AA456F714F01}" type="presOf" srcId="{F4CD4273-8B77-43AF-B8FA-AE001CBA96FE}" destId="{03B585AF-D13F-4BEC-9E41-C1272AA149C2}" srcOrd="0" destOrd="0" presId="urn:microsoft.com/office/officeart/2018/2/layout/IconLabelList"/>
    <dgm:cxn modelId="{EA58A81B-3782-964E-87A2-E6DDAFB14D66}" type="presOf" srcId="{1A9F2850-7F93-4250-BFB8-A1206958B1C0}" destId="{4EB20D39-54DE-42AA-ADBE-36935CFD0E4A}" srcOrd="0" destOrd="0" presId="urn:microsoft.com/office/officeart/2018/2/layout/IconLabelList"/>
    <dgm:cxn modelId="{F7FAEA39-7A1A-47DE-BD8E-38C00F464FA9}" srcId="{2C716D86-2B6A-4155-B6E0-9555975D2E1F}" destId="{F4CD4273-8B77-43AF-B8FA-AE001CBA96FE}" srcOrd="0" destOrd="0" parTransId="{71A0BC8D-A74A-4EE2-9DC6-2DEAC5F08A89}" sibTransId="{00B24167-337F-42FD-B464-3527396587A3}"/>
    <dgm:cxn modelId="{FFC60E3F-0705-42B8-80AA-2644CD14908A}" srcId="{2C716D86-2B6A-4155-B6E0-9555975D2E1F}" destId="{1A9F2850-7F93-4250-BFB8-A1206958B1C0}" srcOrd="2" destOrd="0" parTransId="{8E67F500-ABFD-4454-A9C9-C26CF82CDB6B}" sibTransId="{AE956071-28D9-4340-B0AD-BFB4CA12FBA4}"/>
    <dgm:cxn modelId="{14897E41-B0C3-C341-B93E-CDEC12F842BD}" type="presOf" srcId="{01A3E61E-D495-4F6B-982F-310A0EDA0A36}" destId="{CD4019F6-A4E9-4574-9B2D-548CD658E65F}" srcOrd="0" destOrd="0" presId="urn:microsoft.com/office/officeart/2018/2/layout/IconLabelList"/>
    <dgm:cxn modelId="{88467145-B1BA-4400-84A9-E854C8AAA834}" srcId="{2C716D86-2B6A-4155-B6E0-9555975D2E1F}" destId="{01A3E61E-D495-4F6B-982F-310A0EDA0A36}" srcOrd="3" destOrd="0" parTransId="{25120E37-7191-43FA-BA4D-5A57546AC3EE}" sibTransId="{19D45EB6-E92E-4078-B76C-CFD50B577AAB}"/>
    <dgm:cxn modelId="{0411F4A0-9226-174A-B3E8-4E506B3735A1}" type="presOf" srcId="{2C716D86-2B6A-4155-B6E0-9555975D2E1F}" destId="{66251341-855B-4912-8948-4EBF63DE9213}" srcOrd="0" destOrd="0" presId="urn:microsoft.com/office/officeart/2018/2/layout/IconLabelList"/>
    <dgm:cxn modelId="{48B632DD-03D7-D944-9BA8-3E58E8F78B74}" type="presOf" srcId="{9C4AD785-7B0C-4FAC-A580-00629400BBFA}" destId="{C118D9A6-0702-47E7-A20C-6FE5888F1B72}" srcOrd="0" destOrd="0" presId="urn:microsoft.com/office/officeart/2018/2/layout/IconLabelList"/>
    <dgm:cxn modelId="{85A2CEDD-C1A3-4755-9288-E18F0F470E04}" srcId="{2C716D86-2B6A-4155-B6E0-9555975D2E1F}" destId="{9C4AD785-7B0C-4FAC-A580-00629400BBFA}" srcOrd="1" destOrd="0" parTransId="{B679D469-A6B1-444D-95F4-E9EC57CEA89A}" sibTransId="{1B2D5C94-2B31-4593-97A4-3287F281CA7F}"/>
    <dgm:cxn modelId="{4F863FAC-2CBA-DD40-9953-49DD1E148A3E}" type="presParOf" srcId="{66251341-855B-4912-8948-4EBF63DE9213}" destId="{711685BD-1941-40CC-95C8-AFB9495D5E1C}" srcOrd="0" destOrd="0" presId="urn:microsoft.com/office/officeart/2018/2/layout/IconLabelList"/>
    <dgm:cxn modelId="{883A3B3E-3361-4E4E-A7E3-02031A3C8B3F}" type="presParOf" srcId="{711685BD-1941-40CC-95C8-AFB9495D5E1C}" destId="{7A3764F1-30CC-425F-88EF-E3E46334B6FE}" srcOrd="0" destOrd="0" presId="urn:microsoft.com/office/officeart/2018/2/layout/IconLabelList"/>
    <dgm:cxn modelId="{2B153929-7E09-7740-8E92-6CF630A0E0D6}" type="presParOf" srcId="{711685BD-1941-40CC-95C8-AFB9495D5E1C}" destId="{1C576543-0AB3-4671-98A8-02E934B9FC71}" srcOrd="1" destOrd="0" presId="urn:microsoft.com/office/officeart/2018/2/layout/IconLabelList"/>
    <dgm:cxn modelId="{59523C87-9106-954D-8C3C-6368365DBED8}" type="presParOf" srcId="{711685BD-1941-40CC-95C8-AFB9495D5E1C}" destId="{03B585AF-D13F-4BEC-9E41-C1272AA149C2}" srcOrd="2" destOrd="0" presId="urn:microsoft.com/office/officeart/2018/2/layout/IconLabelList"/>
    <dgm:cxn modelId="{83134CED-FCAF-CC41-BE14-C325D417B01A}" type="presParOf" srcId="{66251341-855B-4912-8948-4EBF63DE9213}" destId="{8FDCAED6-65F7-4A24-B2D8-0A549165025F}" srcOrd="1" destOrd="0" presId="urn:microsoft.com/office/officeart/2018/2/layout/IconLabelList"/>
    <dgm:cxn modelId="{4018C2E8-1A01-224A-82C5-91D4D4021E2F}" type="presParOf" srcId="{66251341-855B-4912-8948-4EBF63DE9213}" destId="{3BB0D2F7-5B57-40A1-8D61-61C7B2618AD3}" srcOrd="2" destOrd="0" presId="urn:microsoft.com/office/officeart/2018/2/layout/IconLabelList"/>
    <dgm:cxn modelId="{CD5BA98C-7ACC-DC4B-A109-51683974E647}" type="presParOf" srcId="{3BB0D2F7-5B57-40A1-8D61-61C7B2618AD3}" destId="{E1FBD532-B5B1-4147-8D9E-67507E38E41B}" srcOrd="0" destOrd="0" presId="urn:microsoft.com/office/officeart/2018/2/layout/IconLabelList"/>
    <dgm:cxn modelId="{188083E9-C73A-4446-A6AC-80D9C30CDBD5}" type="presParOf" srcId="{3BB0D2F7-5B57-40A1-8D61-61C7B2618AD3}" destId="{C905B851-6853-4659-8F3F-E20684757ED3}" srcOrd="1" destOrd="0" presId="urn:microsoft.com/office/officeart/2018/2/layout/IconLabelList"/>
    <dgm:cxn modelId="{7175FAA2-33EA-754B-BB27-2E7FAF344771}" type="presParOf" srcId="{3BB0D2F7-5B57-40A1-8D61-61C7B2618AD3}" destId="{C118D9A6-0702-47E7-A20C-6FE5888F1B72}" srcOrd="2" destOrd="0" presId="urn:microsoft.com/office/officeart/2018/2/layout/IconLabelList"/>
    <dgm:cxn modelId="{5109EF3D-E361-6044-9D83-DB61744BB0DF}" type="presParOf" srcId="{66251341-855B-4912-8948-4EBF63DE9213}" destId="{993700A6-5662-47CE-821D-9E8E39BBD085}" srcOrd="3" destOrd="0" presId="urn:microsoft.com/office/officeart/2018/2/layout/IconLabelList"/>
    <dgm:cxn modelId="{B2019FED-5114-0C44-9615-FF5B2C2D2E31}" type="presParOf" srcId="{66251341-855B-4912-8948-4EBF63DE9213}" destId="{578A597D-DCA7-457E-BE13-73F67C08CFDD}" srcOrd="4" destOrd="0" presId="urn:microsoft.com/office/officeart/2018/2/layout/IconLabelList"/>
    <dgm:cxn modelId="{8D83FEDA-8F76-7744-8CE4-1BF647FF8C03}" type="presParOf" srcId="{578A597D-DCA7-457E-BE13-73F67C08CFDD}" destId="{2D098623-E3AE-460C-A758-9467598926AE}" srcOrd="0" destOrd="0" presId="urn:microsoft.com/office/officeart/2018/2/layout/IconLabelList"/>
    <dgm:cxn modelId="{3A2B92D8-E212-4F40-AAA6-22A3DCF6CF96}" type="presParOf" srcId="{578A597D-DCA7-457E-BE13-73F67C08CFDD}" destId="{7AE45225-5F52-42D6-82C2-A7319E0042F6}" srcOrd="1" destOrd="0" presId="urn:microsoft.com/office/officeart/2018/2/layout/IconLabelList"/>
    <dgm:cxn modelId="{47BEFEF7-4530-1C4A-81EC-3355B55394CF}" type="presParOf" srcId="{578A597D-DCA7-457E-BE13-73F67C08CFDD}" destId="{4EB20D39-54DE-42AA-ADBE-36935CFD0E4A}" srcOrd="2" destOrd="0" presId="urn:microsoft.com/office/officeart/2018/2/layout/IconLabelList"/>
    <dgm:cxn modelId="{C107A311-E189-A242-BBFB-544EEC5D2788}" type="presParOf" srcId="{66251341-855B-4912-8948-4EBF63DE9213}" destId="{38849A2A-C144-4A54-A105-8EEA86E5753B}" srcOrd="5" destOrd="0" presId="urn:microsoft.com/office/officeart/2018/2/layout/IconLabelList"/>
    <dgm:cxn modelId="{442457C2-20B4-7346-A773-D2FACD20BC08}" type="presParOf" srcId="{66251341-855B-4912-8948-4EBF63DE9213}" destId="{6B0445D1-29E7-471F-9FBD-64AFF17C61C0}" srcOrd="6" destOrd="0" presId="urn:microsoft.com/office/officeart/2018/2/layout/IconLabelList"/>
    <dgm:cxn modelId="{2A77C571-23A4-A542-94A5-12967ACBED93}" type="presParOf" srcId="{6B0445D1-29E7-471F-9FBD-64AFF17C61C0}" destId="{BD0302B5-905B-46A9-9F35-77C02EEC9C41}" srcOrd="0" destOrd="0" presId="urn:microsoft.com/office/officeart/2018/2/layout/IconLabelList"/>
    <dgm:cxn modelId="{FA7CAF9C-E00B-7E47-BCBF-8B87B6D031DF}" type="presParOf" srcId="{6B0445D1-29E7-471F-9FBD-64AFF17C61C0}" destId="{AC2B5B36-E025-49B1-AA44-CA6537C70FC6}" srcOrd="1" destOrd="0" presId="urn:microsoft.com/office/officeart/2018/2/layout/IconLabelList"/>
    <dgm:cxn modelId="{83FE429D-9833-DE40-AF87-8E04C2C302B0}" type="presParOf" srcId="{6B0445D1-29E7-471F-9FBD-64AFF17C61C0}" destId="{CD4019F6-A4E9-4574-9B2D-548CD658E65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D84C6C-D59A-46F7-8574-9B0439A00FB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BC4FA91-25C0-4688-A6B6-51BB6EC449AB}">
      <dgm:prSet custT="1"/>
      <dgm:spPr>
        <a:xfrm>
          <a:off x="1058686" y="1808"/>
          <a:ext cx="9456913" cy="916611"/>
        </a:xfrm>
        <a:prstGeom prst="rect">
          <a:avLst/>
        </a:prstGeom>
        <a:noFill/>
        <a:ln>
          <a:noFill/>
        </a:ln>
        <a:effectLst/>
      </dgm:spPr>
      <dgm:t>
        <a:bodyPr/>
        <a:lstStyle/>
        <a:p>
          <a:pPr>
            <a:lnSpc>
              <a:spcPct val="100000"/>
            </a:lnSpc>
          </a:pPr>
          <a:r>
            <a:rPr lang="en-US" sz="2000" dirty="0">
              <a:solidFill>
                <a:sysClr val="window" lastClr="FFFFFF">
                  <a:hueOff val="0"/>
                  <a:satOff val="0"/>
                  <a:lumOff val="0"/>
                  <a:alphaOff val="0"/>
                </a:sysClr>
              </a:solidFill>
              <a:latin typeface="Cambria" panose="02040503050406030204" pitchFamily="18" charset="0"/>
              <a:ea typeface="Cambria" panose="02040503050406030204" pitchFamily="18" charset="0"/>
              <a:cs typeface="+mn-cs"/>
            </a:rPr>
            <a:t>Drugs must be stored under double lock and key in a secure area accessible only to authorized staff.</a:t>
          </a:r>
        </a:p>
      </dgm:t>
    </dgm:pt>
    <dgm:pt modelId="{85E138FF-AAD4-4BB0-BE8C-592911AE51BE}" type="parTrans" cxnId="{E73DF13D-63E7-408F-B6E7-217DDCBCBC77}">
      <dgm:prSet/>
      <dgm:spPr/>
      <dgm:t>
        <a:bodyPr/>
        <a:lstStyle/>
        <a:p>
          <a:endParaRPr lang="en-US" sz="2000">
            <a:latin typeface="Cambria" panose="02040503050406030204" pitchFamily="18" charset="0"/>
            <a:ea typeface="Cambria" panose="02040503050406030204" pitchFamily="18" charset="0"/>
          </a:endParaRPr>
        </a:p>
      </dgm:t>
    </dgm:pt>
    <dgm:pt modelId="{F5EB59D2-B0C3-4AF4-B402-985B186C85B8}" type="sibTrans" cxnId="{E73DF13D-63E7-408F-B6E7-217DDCBCBC77}">
      <dgm:prSet/>
      <dgm:spPr/>
      <dgm:t>
        <a:bodyPr/>
        <a:lstStyle/>
        <a:p>
          <a:endParaRPr lang="en-US" sz="2000">
            <a:latin typeface="Cambria" panose="02040503050406030204" pitchFamily="18" charset="0"/>
            <a:ea typeface="Cambria" panose="02040503050406030204" pitchFamily="18" charset="0"/>
          </a:endParaRPr>
        </a:p>
      </dgm:t>
    </dgm:pt>
    <dgm:pt modelId="{AF621936-B0F4-4DA7-8AD7-976034D430F8}">
      <dgm:prSet custT="1"/>
      <dgm:spPr>
        <a:xfrm>
          <a:off x="1058686" y="1147573"/>
          <a:ext cx="9456913" cy="916611"/>
        </a:xfrm>
        <a:prstGeom prst="rect">
          <a:avLst/>
        </a:prstGeom>
        <a:noFill/>
        <a:ln>
          <a:noFill/>
        </a:ln>
        <a:effectLst/>
      </dgm:spPr>
      <dgm:t>
        <a:bodyPr/>
        <a:lstStyle/>
        <a:p>
          <a:pPr>
            <a:lnSpc>
              <a:spcPct val="100000"/>
            </a:lnSpc>
          </a:pPr>
          <a:r>
            <a:rPr lang="en-US" sz="2000" dirty="0">
              <a:solidFill>
                <a:sysClr val="window" lastClr="FFFFFF">
                  <a:hueOff val="0"/>
                  <a:satOff val="0"/>
                  <a:lumOff val="0"/>
                  <a:alphaOff val="0"/>
                </a:sysClr>
              </a:solidFill>
              <a:latin typeface="Cambria" panose="02040503050406030204" pitchFamily="18" charset="0"/>
              <a:ea typeface="Cambria" panose="02040503050406030204" pitchFamily="18" charset="0"/>
              <a:cs typeface="+mn-cs"/>
            </a:rPr>
            <a:t>Dispensing requires a proper prescription from a Registered Medical Practitioner, and only selected, registered patients may receive these drugs.</a:t>
          </a:r>
        </a:p>
      </dgm:t>
    </dgm:pt>
    <dgm:pt modelId="{4BE29994-1216-4EE6-8075-F5FB310F19D8}" type="parTrans" cxnId="{9B63B99B-69BD-4B42-AB14-2A4934DFE986}">
      <dgm:prSet/>
      <dgm:spPr/>
      <dgm:t>
        <a:bodyPr/>
        <a:lstStyle/>
        <a:p>
          <a:endParaRPr lang="en-US" sz="2000">
            <a:latin typeface="Cambria" panose="02040503050406030204" pitchFamily="18" charset="0"/>
            <a:ea typeface="Cambria" panose="02040503050406030204" pitchFamily="18" charset="0"/>
          </a:endParaRPr>
        </a:p>
      </dgm:t>
    </dgm:pt>
    <dgm:pt modelId="{6911AD62-FB7A-44CA-8B03-D57C08A147DB}" type="sibTrans" cxnId="{9B63B99B-69BD-4B42-AB14-2A4934DFE986}">
      <dgm:prSet/>
      <dgm:spPr/>
      <dgm:t>
        <a:bodyPr/>
        <a:lstStyle/>
        <a:p>
          <a:endParaRPr lang="en-US" sz="2000">
            <a:latin typeface="Cambria" panose="02040503050406030204" pitchFamily="18" charset="0"/>
            <a:ea typeface="Cambria" panose="02040503050406030204" pitchFamily="18" charset="0"/>
          </a:endParaRPr>
        </a:p>
      </dgm:t>
    </dgm:pt>
    <dgm:pt modelId="{1ADDE224-EF8C-4C42-8AFF-B98386BE8BFD}">
      <dgm:prSet custT="1"/>
      <dgm:spPr>
        <a:xfrm>
          <a:off x="1058686" y="2293338"/>
          <a:ext cx="9456913" cy="916611"/>
        </a:xfrm>
        <a:prstGeom prst="rect">
          <a:avLst/>
        </a:prstGeom>
        <a:noFill/>
        <a:ln>
          <a:noFill/>
        </a:ln>
        <a:effectLst/>
      </dgm:spPr>
      <dgm:t>
        <a:bodyPr/>
        <a:lstStyle/>
        <a:p>
          <a:pPr>
            <a:lnSpc>
              <a:spcPct val="100000"/>
            </a:lnSpc>
          </a:pPr>
          <a:r>
            <a:rPr lang="en-US" sz="2000" dirty="0">
              <a:solidFill>
                <a:sysClr val="window" lastClr="FFFFFF">
                  <a:hueOff val="0"/>
                  <a:satOff val="0"/>
                  <a:lumOff val="0"/>
                  <a:alphaOff val="0"/>
                </a:sysClr>
              </a:solidFill>
              <a:latin typeface="Cambria" panose="02040503050406030204" pitchFamily="18" charset="0"/>
              <a:ea typeface="Cambria" panose="02040503050406030204" pitchFamily="18" charset="0"/>
              <a:cs typeface="+mn-cs"/>
            </a:rPr>
            <a:t>Each prescription must contain specific details, and only one narcotic per prescription is allowed; triplicate prescription pads are used as per regulations.</a:t>
          </a:r>
        </a:p>
      </dgm:t>
    </dgm:pt>
    <dgm:pt modelId="{44591AF1-E491-4A16-B405-D551A3DBC3F7}" type="parTrans" cxnId="{F280D1C5-3664-4FC6-AD36-85CCC52BBA84}">
      <dgm:prSet/>
      <dgm:spPr/>
      <dgm:t>
        <a:bodyPr/>
        <a:lstStyle/>
        <a:p>
          <a:endParaRPr lang="en-US" sz="2000">
            <a:latin typeface="Cambria" panose="02040503050406030204" pitchFamily="18" charset="0"/>
            <a:ea typeface="Cambria" panose="02040503050406030204" pitchFamily="18" charset="0"/>
          </a:endParaRPr>
        </a:p>
      </dgm:t>
    </dgm:pt>
    <dgm:pt modelId="{0D36AE8C-0F80-4582-A163-E7ED97888B69}" type="sibTrans" cxnId="{F280D1C5-3664-4FC6-AD36-85CCC52BBA84}">
      <dgm:prSet/>
      <dgm:spPr/>
      <dgm:t>
        <a:bodyPr/>
        <a:lstStyle/>
        <a:p>
          <a:endParaRPr lang="en-US" sz="2000">
            <a:latin typeface="Cambria" panose="02040503050406030204" pitchFamily="18" charset="0"/>
            <a:ea typeface="Cambria" panose="02040503050406030204" pitchFamily="18" charset="0"/>
          </a:endParaRPr>
        </a:p>
      </dgm:t>
    </dgm:pt>
    <dgm:pt modelId="{060FF675-9C35-4DF6-A4C9-AFB45BDDD283}">
      <dgm:prSet custT="1"/>
      <dgm:spPr>
        <a:xfrm>
          <a:off x="1058686" y="3439103"/>
          <a:ext cx="9456913" cy="916611"/>
        </a:xfrm>
        <a:prstGeom prst="rect">
          <a:avLst/>
        </a:prstGeom>
        <a:noFill/>
        <a:ln>
          <a:noFill/>
        </a:ln>
        <a:effectLst/>
      </dgm:spPr>
      <dgm:t>
        <a:bodyPr/>
        <a:lstStyle/>
        <a:p>
          <a:pPr>
            <a:lnSpc>
              <a:spcPct val="100000"/>
            </a:lnSpc>
          </a:pPr>
          <a:r>
            <a:rPr lang="en-US" sz="2000">
              <a:solidFill>
                <a:sysClr val="window" lastClr="FFFFFF">
                  <a:hueOff val="0"/>
                  <a:satOff val="0"/>
                  <a:lumOff val="0"/>
                  <a:alphaOff val="0"/>
                </a:sysClr>
              </a:solidFill>
              <a:latin typeface="Cambria" panose="02040503050406030204" pitchFamily="18" charset="0"/>
              <a:ea typeface="Cambria" panose="02040503050406030204" pitchFamily="18" charset="0"/>
              <a:cs typeface="+mn-cs"/>
            </a:rPr>
            <a:t>Prescriptions must be legible, current, and not modified; multiple narcotic drugs require separate prescriptions</a:t>
          </a:r>
        </a:p>
      </dgm:t>
    </dgm:pt>
    <dgm:pt modelId="{9E57DCCD-AD24-43D6-B57E-0B8FC4871AAC}" type="parTrans" cxnId="{071CBFA6-0FFB-4E54-BCC2-1A1623A5DD2D}">
      <dgm:prSet/>
      <dgm:spPr/>
      <dgm:t>
        <a:bodyPr/>
        <a:lstStyle/>
        <a:p>
          <a:endParaRPr lang="en-US" sz="2000">
            <a:latin typeface="Cambria" panose="02040503050406030204" pitchFamily="18" charset="0"/>
            <a:ea typeface="Cambria" panose="02040503050406030204" pitchFamily="18" charset="0"/>
          </a:endParaRPr>
        </a:p>
      </dgm:t>
    </dgm:pt>
    <dgm:pt modelId="{AC176C60-18C6-4310-8A66-C51C0BA2C277}" type="sibTrans" cxnId="{071CBFA6-0FFB-4E54-BCC2-1A1623A5DD2D}">
      <dgm:prSet/>
      <dgm:spPr/>
      <dgm:t>
        <a:bodyPr/>
        <a:lstStyle/>
        <a:p>
          <a:endParaRPr lang="en-US" sz="2000">
            <a:latin typeface="Cambria" panose="02040503050406030204" pitchFamily="18" charset="0"/>
            <a:ea typeface="Cambria" panose="02040503050406030204" pitchFamily="18" charset="0"/>
          </a:endParaRPr>
        </a:p>
      </dgm:t>
    </dgm:pt>
    <dgm:pt modelId="{BAA80AE9-DF95-478F-B00B-9B8FC89D0D4E}" type="pres">
      <dgm:prSet presAssocID="{6DD84C6C-D59A-46F7-8574-9B0439A00FB8}" presName="root" presStyleCnt="0">
        <dgm:presLayoutVars>
          <dgm:dir/>
          <dgm:resizeHandles val="exact"/>
        </dgm:presLayoutVars>
      </dgm:prSet>
      <dgm:spPr/>
    </dgm:pt>
    <dgm:pt modelId="{CC4E6A33-03C0-4D9F-9AE4-9EEF4B52BB39}" type="pres">
      <dgm:prSet presAssocID="{3BC4FA91-25C0-4688-A6B6-51BB6EC449AB}" presName="compNode" presStyleCnt="0"/>
      <dgm:spPr/>
    </dgm:pt>
    <dgm:pt modelId="{8E78579D-1325-4397-82EB-C1F18505321B}" type="pres">
      <dgm:prSet presAssocID="{3BC4FA91-25C0-4688-A6B6-51BB6EC449AB}" presName="bgRect" presStyleLbl="bgShp" presStyleIdx="0" presStyleCnt="4"/>
      <dgm:spPr>
        <a:xfrm>
          <a:off x="0" y="1808"/>
          <a:ext cx="10515600" cy="916611"/>
        </a:xfrm>
        <a:prstGeom prst="roundRect">
          <a:avLst>
            <a:gd name="adj" fmla="val 10000"/>
          </a:avLst>
        </a:prstGeom>
        <a:solidFill>
          <a:srgbClr val="7598D9">
            <a:hueOff val="0"/>
            <a:satOff val="0"/>
            <a:lumOff val="0"/>
            <a:alphaOff val="0"/>
          </a:srgbClr>
        </a:solidFill>
        <a:ln>
          <a:noFill/>
        </a:ln>
        <a:effectLst/>
      </dgm:spPr>
    </dgm:pt>
    <dgm:pt modelId="{CC63CDCD-C82E-4743-8C8F-ED9A0D943616}" type="pres">
      <dgm:prSet presAssocID="{3BC4FA91-25C0-4688-A6B6-51BB6EC449AB}" presName="iconRect" presStyleLbl="node1" presStyleIdx="0" presStyleCnt="4"/>
      <dgm: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gm:spPr>
      <dgm:extLst>
        <a:ext uri="{E40237B7-FDA0-4F09-8148-C483321AD2D9}">
          <dgm14:cNvPr xmlns:dgm14="http://schemas.microsoft.com/office/drawing/2010/diagram" id="0" name="" descr="Lock"/>
        </a:ext>
      </dgm:extLst>
    </dgm:pt>
    <dgm:pt modelId="{BB24DA9C-43BE-4998-A2B5-5D1689CA5F04}" type="pres">
      <dgm:prSet presAssocID="{3BC4FA91-25C0-4688-A6B6-51BB6EC449AB}" presName="spaceRect" presStyleCnt="0"/>
      <dgm:spPr/>
    </dgm:pt>
    <dgm:pt modelId="{225363A3-CCCE-4465-ACD1-6E13ADDFAD69}" type="pres">
      <dgm:prSet presAssocID="{3BC4FA91-25C0-4688-A6B6-51BB6EC449AB}" presName="parTx" presStyleLbl="revTx" presStyleIdx="0" presStyleCnt="4">
        <dgm:presLayoutVars>
          <dgm:chMax val="0"/>
          <dgm:chPref val="0"/>
        </dgm:presLayoutVars>
      </dgm:prSet>
      <dgm:spPr/>
    </dgm:pt>
    <dgm:pt modelId="{2FE532D3-33F6-4349-99DA-65DECFA606F4}" type="pres">
      <dgm:prSet presAssocID="{F5EB59D2-B0C3-4AF4-B402-985B186C85B8}" presName="sibTrans" presStyleCnt="0"/>
      <dgm:spPr/>
    </dgm:pt>
    <dgm:pt modelId="{8585C9F4-B400-4249-BCE2-9E49AE422356}" type="pres">
      <dgm:prSet presAssocID="{AF621936-B0F4-4DA7-8AD7-976034D430F8}" presName="compNode" presStyleCnt="0"/>
      <dgm:spPr/>
    </dgm:pt>
    <dgm:pt modelId="{3DA46E8A-C5C5-4070-95FA-D4BCBB2D040E}" type="pres">
      <dgm:prSet presAssocID="{AF621936-B0F4-4DA7-8AD7-976034D430F8}" presName="bgRect" presStyleLbl="bgShp" presStyleIdx="1" presStyleCnt="4"/>
      <dgm:spPr>
        <a:xfrm>
          <a:off x="0" y="1147573"/>
          <a:ext cx="10515600" cy="916611"/>
        </a:xfrm>
        <a:prstGeom prst="roundRect">
          <a:avLst>
            <a:gd name="adj" fmla="val 10000"/>
          </a:avLst>
        </a:prstGeom>
        <a:solidFill>
          <a:srgbClr val="B32C16">
            <a:hueOff val="0"/>
            <a:satOff val="0"/>
            <a:lumOff val="0"/>
            <a:alphaOff val="0"/>
          </a:srgbClr>
        </a:solidFill>
        <a:ln>
          <a:noFill/>
        </a:ln>
        <a:effectLst/>
      </dgm:spPr>
    </dgm:pt>
    <dgm:pt modelId="{FE805E44-D5B1-4EC7-B909-B124450B6C81}" type="pres">
      <dgm:prSet presAssocID="{AF621936-B0F4-4DA7-8AD7-976034D430F8}" presName="iconRect" presStyleLbl="node1" presStyleIdx="1" presStyleCnt="4"/>
      <dgm: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gm:spPr>
      <dgm:extLst>
        <a:ext uri="{E40237B7-FDA0-4F09-8148-C483321AD2D9}">
          <dgm14:cNvPr xmlns:dgm14="http://schemas.microsoft.com/office/drawing/2010/diagram" id="0" name="" descr="Hospital First Aid"/>
        </a:ext>
      </dgm:extLst>
    </dgm:pt>
    <dgm:pt modelId="{8D36E252-92EB-44AE-A6C3-A07AB4A2BE22}" type="pres">
      <dgm:prSet presAssocID="{AF621936-B0F4-4DA7-8AD7-976034D430F8}" presName="spaceRect" presStyleCnt="0"/>
      <dgm:spPr/>
    </dgm:pt>
    <dgm:pt modelId="{276C7497-3634-4BBE-AD90-39D705EB8A0F}" type="pres">
      <dgm:prSet presAssocID="{AF621936-B0F4-4DA7-8AD7-976034D430F8}" presName="parTx" presStyleLbl="revTx" presStyleIdx="1" presStyleCnt="4">
        <dgm:presLayoutVars>
          <dgm:chMax val="0"/>
          <dgm:chPref val="0"/>
        </dgm:presLayoutVars>
      </dgm:prSet>
      <dgm:spPr/>
    </dgm:pt>
    <dgm:pt modelId="{6EB1D566-B4F8-4894-818D-348F52A171AD}" type="pres">
      <dgm:prSet presAssocID="{6911AD62-FB7A-44CA-8B03-D57C08A147DB}" presName="sibTrans" presStyleCnt="0"/>
      <dgm:spPr/>
    </dgm:pt>
    <dgm:pt modelId="{2723DB38-BA3A-48B9-8D60-80CAA7B91974}" type="pres">
      <dgm:prSet presAssocID="{1ADDE224-EF8C-4C42-8AFF-B98386BE8BFD}" presName="compNode" presStyleCnt="0"/>
      <dgm:spPr/>
    </dgm:pt>
    <dgm:pt modelId="{3C0B46A9-4D29-41E5-8E2B-38561FF26037}" type="pres">
      <dgm:prSet presAssocID="{1ADDE224-EF8C-4C42-8AFF-B98386BE8BFD}" presName="bgRect" presStyleLbl="bgShp" presStyleIdx="2" presStyleCnt="4"/>
      <dgm:spPr>
        <a:xfrm>
          <a:off x="0" y="2293338"/>
          <a:ext cx="10515600" cy="916611"/>
        </a:xfrm>
        <a:prstGeom prst="roundRect">
          <a:avLst>
            <a:gd name="adj" fmla="val 10000"/>
          </a:avLst>
        </a:prstGeom>
        <a:solidFill>
          <a:srgbClr val="F5CD2D">
            <a:hueOff val="0"/>
            <a:satOff val="0"/>
            <a:lumOff val="0"/>
            <a:alphaOff val="0"/>
          </a:srgbClr>
        </a:solidFill>
        <a:ln>
          <a:noFill/>
        </a:ln>
        <a:effectLst/>
      </dgm:spPr>
    </dgm:pt>
    <dgm:pt modelId="{5BFA6928-AC0B-4A23-AF89-4F3777ABE5D2}" type="pres">
      <dgm:prSet presAssocID="{1ADDE224-EF8C-4C42-8AFF-B98386BE8BFD}" presName="iconRect" presStyleLbl="node1" presStyleIdx="2" presStyleCnt="4"/>
      <dgm: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gm:spPr>
      <dgm:extLst>
        <a:ext uri="{E40237B7-FDA0-4F09-8148-C483321AD2D9}">
          <dgm14:cNvPr xmlns:dgm14="http://schemas.microsoft.com/office/drawing/2010/diagram" id="0" name="" descr="Pill"/>
        </a:ext>
      </dgm:extLst>
    </dgm:pt>
    <dgm:pt modelId="{69089903-0472-4A37-9B2C-BCA7133868EF}" type="pres">
      <dgm:prSet presAssocID="{1ADDE224-EF8C-4C42-8AFF-B98386BE8BFD}" presName="spaceRect" presStyleCnt="0"/>
      <dgm:spPr/>
    </dgm:pt>
    <dgm:pt modelId="{798CB49D-D221-4975-A5D4-68AFBAFD2FD5}" type="pres">
      <dgm:prSet presAssocID="{1ADDE224-EF8C-4C42-8AFF-B98386BE8BFD}" presName="parTx" presStyleLbl="revTx" presStyleIdx="2" presStyleCnt="4">
        <dgm:presLayoutVars>
          <dgm:chMax val="0"/>
          <dgm:chPref val="0"/>
        </dgm:presLayoutVars>
      </dgm:prSet>
      <dgm:spPr/>
    </dgm:pt>
    <dgm:pt modelId="{D2CBEDA4-934E-4D4C-B202-49E0463B6617}" type="pres">
      <dgm:prSet presAssocID="{0D36AE8C-0F80-4582-A163-E7ED97888B69}" presName="sibTrans" presStyleCnt="0"/>
      <dgm:spPr/>
    </dgm:pt>
    <dgm:pt modelId="{47306DAF-1FAE-4258-870C-9BC6B0155831}" type="pres">
      <dgm:prSet presAssocID="{060FF675-9C35-4DF6-A4C9-AFB45BDDD283}" presName="compNode" presStyleCnt="0"/>
      <dgm:spPr/>
    </dgm:pt>
    <dgm:pt modelId="{788D6A69-12DD-46BD-A518-A268774229AD}" type="pres">
      <dgm:prSet presAssocID="{060FF675-9C35-4DF6-A4C9-AFB45BDDD283}" presName="bgRect" presStyleLbl="bgShp" presStyleIdx="3" presStyleCnt="4"/>
      <dgm:spPr>
        <a:xfrm>
          <a:off x="0" y="3439103"/>
          <a:ext cx="10515600" cy="916611"/>
        </a:xfrm>
        <a:prstGeom prst="roundRect">
          <a:avLst>
            <a:gd name="adj" fmla="val 10000"/>
          </a:avLst>
        </a:prstGeom>
        <a:solidFill>
          <a:srgbClr val="AEBAD5">
            <a:hueOff val="0"/>
            <a:satOff val="0"/>
            <a:lumOff val="0"/>
            <a:alphaOff val="0"/>
          </a:srgbClr>
        </a:solidFill>
        <a:ln>
          <a:noFill/>
        </a:ln>
        <a:effectLst/>
      </dgm:spPr>
    </dgm:pt>
    <dgm:pt modelId="{241C2CB1-C383-41C0-A21F-51981CD18602}" type="pres">
      <dgm:prSet presAssocID="{060FF675-9C35-4DF6-A4C9-AFB45BDDD283}" presName="iconRect" presStyleLbl="node1" presStyleIdx="3" presStyleCnt="4"/>
      <dgm: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gm:spPr>
      <dgm:extLst>
        <a:ext uri="{E40237B7-FDA0-4F09-8148-C483321AD2D9}">
          <dgm14:cNvPr xmlns:dgm14="http://schemas.microsoft.com/office/drawing/2010/diagram" id="0" name="" descr="Robot"/>
        </a:ext>
      </dgm:extLst>
    </dgm:pt>
    <dgm:pt modelId="{FF63CAA5-FD42-42AB-9732-7C891153FF2F}" type="pres">
      <dgm:prSet presAssocID="{060FF675-9C35-4DF6-A4C9-AFB45BDDD283}" presName="spaceRect" presStyleCnt="0"/>
      <dgm:spPr/>
    </dgm:pt>
    <dgm:pt modelId="{E4C52C30-0DA6-45DB-A903-D5A0F5284224}" type="pres">
      <dgm:prSet presAssocID="{060FF675-9C35-4DF6-A4C9-AFB45BDDD283}" presName="parTx" presStyleLbl="revTx" presStyleIdx="3" presStyleCnt="4">
        <dgm:presLayoutVars>
          <dgm:chMax val="0"/>
          <dgm:chPref val="0"/>
        </dgm:presLayoutVars>
      </dgm:prSet>
      <dgm:spPr/>
    </dgm:pt>
  </dgm:ptLst>
  <dgm:cxnLst>
    <dgm:cxn modelId="{CDD1130D-CB7C-40D4-B145-2CBCDB4ADA97}" type="presOf" srcId="{3BC4FA91-25C0-4688-A6B6-51BB6EC449AB}" destId="{225363A3-CCCE-4465-ACD1-6E13ADDFAD69}" srcOrd="0" destOrd="0" presId="urn:microsoft.com/office/officeart/2018/2/layout/IconVerticalSolidList"/>
    <dgm:cxn modelId="{F8574622-C3E5-4440-AA0F-D9551472DFE5}" type="presOf" srcId="{060FF675-9C35-4DF6-A4C9-AFB45BDDD283}" destId="{E4C52C30-0DA6-45DB-A903-D5A0F5284224}" srcOrd="0" destOrd="0" presId="urn:microsoft.com/office/officeart/2018/2/layout/IconVerticalSolidList"/>
    <dgm:cxn modelId="{E73DF13D-63E7-408F-B6E7-217DDCBCBC77}" srcId="{6DD84C6C-D59A-46F7-8574-9B0439A00FB8}" destId="{3BC4FA91-25C0-4688-A6B6-51BB6EC449AB}" srcOrd="0" destOrd="0" parTransId="{85E138FF-AAD4-4BB0-BE8C-592911AE51BE}" sibTransId="{F5EB59D2-B0C3-4AF4-B402-985B186C85B8}"/>
    <dgm:cxn modelId="{D6C21054-FC77-4E90-96CC-CF924FFA5295}" type="presOf" srcId="{6DD84C6C-D59A-46F7-8574-9B0439A00FB8}" destId="{BAA80AE9-DF95-478F-B00B-9B8FC89D0D4E}" srcOrd="0" destOrd="0" presId="urn:microsoft.com/office/officeart/2018/2/layout/IconVerticalSolidList"/>
    <dgm:cxn modelId="{5326F593-C355-40B9-A8AD-B43EC81C3666}" type="presOf" srcId="{1ADDE224-EF8C-4C42-8AFF-B98386BE8BFD}" destId="{798CB49D-D221-4975-A5D4-68AFBAFD2FD5}" srcOrd="0" destOrd="0" presId="urn:microsoft.com/office/officeart/2018/2/layout/IconVerticalSolidList"/>
    <dgm:cxn modelId="{9B63B99B-69BD-4B42-AB14-2A4934DFE986}" srcId="{6DD84C6C-D59A-46F7-8574-9B0439A00FB8}" destId="{AF621936-B0F4-4DA7-8AD7-976034D430F8}" srcOrd="1" destOrd="0" parTransId="{4BE29994-1216-4EE6-8075-F5FB310F19D8}" sibTransId="{6911AD62-FB7A-44CA-8B03-D57C08A147DB}"/>
    <dgm:cxn modelId="{071CBFA6-0FFB-4E54-BCC2-1A1623A5DD2D}" srcId="{6DD84C6C-D59A-46F7-8574-9B0439A00FB8}" destId="{060FF675-9C35-4DF6-A4C9-AFB45BDDD283}" srcOrd="3" destOrd="0" parTransId="{9E57DCCD-AD24-43D6-B57E-0B8FC4871AAC}" sibTransId="{AC176C60-18C6-4310-8A66-C51C0BA2C277}"/>
    <dgm:cxn modelId="{F280D1C5-3664-4FC6-AD36-85CCC52BBA84}" srcId="{6DD84C6C-D59A-46F7-8574-9B0439A00FB8}" destId="{1ADDE224-EF8C-4C42-8AFF-B98386BE8BFD}" srcOrd="2" destOrd="0" parTransId="{44591AF1-E491-4A16-B405-D551A3DBC3F7}" sibTransId="{0D36AE8C-0F80-4582-A163-E7ED97888B69}"/>
    <dgm:cxn modelId="{6F8142FC-75D5-486D-B4D9-44B43E18104A}" type="presOf" srcId="{AF621936-B0F4-4DA7-8AD7-976034D430F8}" destId="{276C7497-3634-4BBE-AD90-39D705EB8A0F}" srcOrd="0" destOrd="0" presId="urn:microsoft.com/office/officeart/2018/2/layout/IconVerticalSolidList"/>
    <dgm:cxn modelId="{3B2143D0-0ACB-4B6C-8282-1A1A885A379F}" type="presParOf" srcId="{BAA80AE9-DF95-478F-B00B-9B8FC89D0D4E}" destId="{CC4E6A33-03C0-4D9F-9AE4-9EEF4B52BB39}" srcOrd="0" destOrd="0" presId="urn:microsoft.com/office/officeart/2018/2/layout/IconVerticalSolidList"/>
    <dgm:cxn modelId="{684AFA08-D934-459E-80CB-14AA6015D1E0}" type="presParOf" srcId="{CC4E6A33-03C0-4D9F-9AE4-9EEF4B52BB39}" destId="{8E78579D-1325-4397-82EB-C1F18505321B}" srcOrd="0" destOrd="0" presId="urn:microsoft.com/office/officeart/2018/2/layout/IconVerticalSolidList"/>
    <dgm:cxn modelId="{B39F3AB2-A6C5-47E4-9A06-2BD350765AA6}" type="presParOf" srcId="{CC4E6A33-03C0-4D9F-9AE4-9EEF4B52BB39}" destId="{CC63CDCD-C82E-4743-8C8F-ED9A0D943616}" srcOrd="1" destOrd="0" presId="urn:microsoft.com/office/officeart/2018/2/layout/IconVerticalSolidList"/>
    <dgm:cxn modelId="{EF1E87E7-6327-46F6-80F9-CCC708B27E17}" type="presParOf" srcId="{CC4E6A33-03C0-4D9F-9AE4-9EEF4B52BB39}" destId="{BB24DA9C-43BE-4998-A2B5-5D1689CA5F04}" srcOrd="2" destOrd="0" presId="urn:microsoft.com/office/officeart/2018/2/layout/IconVerticalSolidList"/>
    <dgm:cxn modelId="{E6E9E973-E09F-47D7-9207-DC8A60BCF93C}" type="presParOf" srcId="{CC4E6A33-03C0-4D9F-9AE4-9EEF4B52BB39}" destId="{225363A3-CCCE-4465-ACD1-6E13ADDFAD69}" srcOrd="3" destOrd="0" presId="urn:microsoft.com/office/officeart/2018/2/layout/IconVerticalSolidList"/>
    <dgm:cxn modelId="{1B9C0011-06EF-4297-8533-7C754BCA2660}" type="presParOf" srcId="{BAA80AE9-DF95-478F-B00B-9B8FC89D0D4E}" destId="{2FE532D3-33F6-4349-99DA-65DECFA606F4}" srcOrd="1" destOrd="0" presId="urn:microsoft.com/office/officeart/2018/2/layout/IconVerticalSolidList"/>
    <dgm:cxn modelId="{45E38C14-B2E6-41AB-BF72-FF6C8F3B7503}" type="presParOf" srcId="{BAA80AE9-DF95-478F-B00B-9B8FC89D0D4E}" destId="{8585C9F4-B400-4249-BCE2-9E49AE422356}" srcOrd="2" destOrd="0" presId="urn:microsoft.com/office/officeart/2018/2/layout/IconVerticalSolidList"/>
    <dgm:cxn modelId="{2F0AA4B0-31AF-401B-AA9E-60766994DFEB}" type="presParOf" srcId="{8585C9F4-B400-4249-BCE2-9E49AE422356}" destId="{3DA46E8A-C5C5-4070-95FA-D4BCBB2D040E}" srcOrd="0" destOrd="0" presId="urn:microsoft.com/office/officeart/2018/2/layout/IconVerticalSolidList"/>
    <dgm:cxn modelId="{51692156-5894-4BCC-9D16-B72D4BF07558}" type="presParOf" srcId="{8585C9F4-B400-4249-BCE2-9E49AE422356}" destId="{FE805E44-D5B1-4EC7-B909-B124450B6C81}" srcOrd="1" destOrd="0" presId="urn:microsoft.com/office/officeart/2018/2/layout/IconVerticalSolidList"/>
    <dgm:cxn modelId="{BA0E6E10-30DF-4E50-B12C-21D696DECA2C}" type="presParOf" srcId="{8585C9F4-B400-4249-BCE2-9E49AE422356}" destId="{8D36E252-92EB-44AE-A6C3-A07AB4A2BE22}" srcOrd="2" destOrd="0" presId="urn:microsoft.com/office/officeart/2018/2/layout/IconVerticalSolidList"/>
    <dgm:cxn modelId="{271D2EDA-55E9-46AE-AACE-348D567E43F7}" type="presParOf" srcId="{8585C9F4-B400-4249-BCE2-9E49AE422356}" destId="{276C7497-3634-4BBE-AD90-39D705EB8A0F}" srcOrd="3" destOrd="0" presId="urn:microsoft.com/office/officeart/2018/2/layout/IconVerticalSolidList"/>
    <dgm:cxn modelId="{76048007-5F16-4E1B-9970-0B04C79EBA7D}" type="presParOf" srcId="{BAA80AE9-DF95-478F-B00B-9B8FC89D0D4E}" destId="{6EB1D566-B4F8-4894-818D-348F52A171AD}" srcOrd="3" destOrd="0" presId="urn:microsoft.com/office/officeart/2018/2/layout/IconVerticalSolidList"/>
    <dgm:cxn modelId="{4B66FD77-D769-46B9-8326-AA6941C0A743}" type="presParOf" srcId="{BAA80AE9-DF95-478F-B00B-9B8FC89D0D4E}" destId="{2723DB38-BA3A-48B9-8D60-80CAA7B91974}" srcOrd="4" destOrd="0" presId="urn:microsoft.com/office/officeart/2018/2/layout/IconVerticalSolidList"/>
    <dgm:cxn modelId="{42AB21A1-0DD2-44EC-8346-2A1F1A2D8FC9}" type="presParOf" srcId="{2723DB38-BA3A-48B9-8D60-80CAA7B91974}" destId="{3C0B46A9-4D29-41E5-8E2B-38561FF26037}" srcOrd="0" destOrd="0" presId="urn:microsoft.com/office/officeart/2018/2/layout/IconVerticalSolidList"/>
    <dgm:cxn modelId="{00E19587-76FD-43EA-BC16-29B7464B2B45}" type="presParOf" srcId="{2723DB38-BA3A-48B9-8D60-80CAA7B91974}" destId="{5BFA6928-AC0B-4A23-AF89-4F3777ABE5D2}" srcOrd="1" destOrd="0" presId="urn:microsoft.com/office/officeart/2018/2/layout/IconVerticalSolidList"/>
    <dgm:cxn modelId="{0F5D63AA-B7EE-4767-99AA-EA0FE0700BE7}" type="presParOf" srcId="{2723DB38-BA3A-48B9-8D60-80CAA7B91974}" destId="{69089903-0472-4A37-9B2C-BCA7133868EF}" srcOrd="2" destOrd="0" presId="urn:microsoft.com/office/officeart/2018/2/layout/IconVerticalSolidList"/>
    <dgm:cxn modelId="{EC29CB8D-46F1-4F7D-89FE-61CE9D39EE5A}" type="presParOf" srcId="{2723DB38-BA3A-48B9-8D60-80CAA7B91974}" destId="{798CB49D-D221-4975-A5D4-68AFBAFD2FD5}" srcOrd="3" destOrd="0" presId="urn:microsoft.com/office/officeart/2018/2/layout/IconVerticalSolidList"/>
    <dgm:cxn modelId="{B569F908-2746-4B77-A07C-876E7F44A465}" type="presParOf" srcId="{BAA80AE9-DF95-478F-B00B-9B8FC89D0D4E}" destId="{D2CBEDA4-934E-4D4C-B202-49E0463B6617}" srcOrd="5" destOrd="0" presId="urn:microsoft.com/office/officeart/2018/2/layout/IconVerticalSolidList"/>
    <dgm:cxn modelId="{7A17EBD8-8AFC-4013-AA80-49E5886AE0AB}" type="presParOf" srcId="{BAA80AE9-DF95-478F-B00B-9B8FC89D0D4E}" destId="{47306DAF-1FAE-4258-870C-9BC6B0155831}" srcOrd="6" destOrd="0" presId="urn:microsoft.com/office/officeart/2018/2/layout/IconVerticalSolidList"/>
    <dgm:cxn modelId="{34853849-0ED8-414F-A59C-6AFFF3E53850}" type="presParOf" srcId="{47306DAF-1FAE-4258-870C-9BC6B0155831}" destId="{788D6A69-12DD-46BD-A518-A268774229AD}" srcOrd="0" destOrd="0" presId="urn:microsoft.com/office/officeart/2018/2/layout/IconVerticalSolidList"/>
    <dgm:cxn modelId="{BD943C4C-CD88-4465-A25E-94500C01CDF3}" type="presParOf" srcId="{47306DAF-1FAE-4258-870C-9BC6B0155831}" destId="{241C2CB1-C383-41C0-A21F-51981CD18602}" srcOrd="1" destOrd="0" presId="urn:microsoft.com/office/officeart/2018/2/layout/IconVerticalSolidList"/>
    <dgm:cxn modelId="{A959790E-9DB8-452F-BDD4-379251473207}" type="presParOf" srcId="{47306DAF-1FAE-4258-870C-9BC6B0155831}" destId="{FF63CAA5-FD42-42AB-9732-7C891153FF2F}" srcOrd="2" destOrd="0" presId="urn:microsoft.com/office/officeart/2018/2/layout/IconVerticalSolidList"/>
    <dgm:cxn modelId="{51E6878C-8ACA-4A6C-8DD9-5D416E3C10B8}" type="presParOf" srcId="{47306DAF-1FAE-4258-870C-9BC6B0155831}" destId="{E4C52C30-0DA6-45DB-A903-D5A0F528422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4F3738-942C-4123-B920-F4F0A420747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30D874B-3FE9-49DA-BAB0-59218D329ADA}">
      <dgm:prSet/>
      <dgm:spPr/>
      <dgm:t>
        <a:bodyPr/>
        <a:lstStyle/>
        <a:p>
          <a:r>
            <a:rPr lang="en-US" dirty="0">
              <a:latin typeface="Cambria" panose="02040503050406030204" pitchFamily="18" charset="0"/>
            </a:rPr>
            <a:t>A narcotic drug is typically a substance that induces sleep, reduces pain, or dulls the senses and is often associated with opiates like opium, morphine, and heroin, though legal definitions sometimes include other drugs like cannabis and cocaine as well. </a:t>
          </a:r>
        </a:p>
      </dgm:t>
    </dgm:pt>
    <dgm:pt modelId="{61C84D4D-4D46-47A8-9D0C-C267E50BED56}" type="parTrans" cxnId="{29F045BA-FA53-4F33-ACEE-C6058A59114B}">
      <dgm:prSet/>
      <dgm:spPr/>
      <dgm:t>
        <a:bodyPr/>
        <a:lstStyle/>
        <a:p>
          <a:endParaRPr lang="en-US"/>
        </a:p>
      </dgm:t>
    </dgm:pt>
    <dgm:pt modelId="{C7A14B02-9D17-4410-82C8-A0C90FB463C7}" type="sibTrans" cxnId="{29F045BA-FA53-4F33-ACEE-C6058A59114B}">
      <dgm:prSet/>
      <dgm:spPr/>
      <dgm:t>
        <a:bodyPr/>
        <a:lstStyle/>
        <a:p>
          <a:endParaRPr lang="en-US"/>
        </a:p>
      </dgm:t>
    </dgm:pt>
    <dgm:pt modelId="{15C7E1C6-3D6E-4F0D-8DA0-D289C4B84DE1}">
      <dgm:prSet/>
      <dgm:spPr/>
      <dgm:t>
        <a:bodyPr/>
        <a:lstStyle/>
        <a:p>
          <a:r>
            <a:rPr lang="en-US" i="1" dirty="0">
              <a:latin typeface="Cambria" panose="02040503050406030204" pitchFamily="18" charset="0"/>
            </a:rPr>
            <a:t>E.g., Opium, Morphine, Heroin, Codeine, Methadone.</a:t>
          </a:r>
          <a:endParaRPr lang="en-US" dirty="0">
            <a:latin typeface="Cambria" panose="02040503050406030204" pitchFamily="18" charset="0"/>
          </a:endParaRPr>
        </a:p>
      </dgm:t>
    </dgm:pt>
    <dgm:pt modelId="{5DA904A7-E988-45FB-87E9-CC1724C87E2B}" type="parTrans" cxnId="{A8B429E7-6374-4F7C-BC10-C6E3E66DC752}">
      <dgm:prSet/>
      <dgm:spPr/>
      <dgm:t>
        <a:bodyPr/>
        <a:lstStyle/>
        <a:p>
          <a:endParaRPr lang="en-US"/>
        </a:p>
      </dgm:t>
    </dgm:pt>
    <dgm:pt modelId="{883124D7-8364-492A-9CD6-391797C4B0C3}" type="sibTrans" cxnId="{A8B429E7-6374-4F7C-BC10-C6E3E66DC752}">
      <dgm:prSet/>
      <dgm:spPr/>
      <dgm:t>
        <a:bodyPr/>
        <a:lstStyle/>
        <a:p>
          <a:endParaRPr lang="en-US"/>
        </a:p>
      </dgm:t>
    </dgm:pt>
    <dgm:pt modelId="{358C0C7C-A867-43DC-9491-3A16045AF298}">
      <dgm:prSet/>
      <dgm:spPr/>
      <dgm:t>
        <a:bodyPr/>
        <a:lstStyle/>
        <a:p>
          <a:r>
            <a:rPr lang="en-US" dirty="0">
              <a:latin typeface="Cambria" panose="02040503050406030204" pitchFamily="18" charset="0"/>
            </a:rPr>
            <a:t>A psychotropic drug refers to compounds that alter the mind or behavior, including those that affect perception, consciousness, cognition, or mood, such as LSD, MDMA (Ecstasy), barbiturates, amphetamines, and designer drugs.</a:t>
          </a:r>
        </a:p>
      </dgm:t>
    </dgm:pt>
    <dgm:pt modelId="{BCE4CEE6-EF47-4914-BC40-458BAAA9DE06}" type="parTrans" cxnId="{5D29D333-E5D6-41D2-BCEB-C131F32F044C}">
      <dgm:prSet/>
      <dgm:spPr/>
      <dgm:t>
        <a:bodyPr/>
        <a:lstStyle/>
        <a:p>
          <a:endParaRPr lang="en-US"/>
        </a:p>
      </dgm:t>
    </dgm:pt>
    <dgm:pt modelId="{21EDA180-9303-4D90-AF78-35B99088BD0A}" type="sibTrans" cxnId="{5D29D333-E5D6-41D2-BCEB-C131F32F044C}">
      <dgm:prSet/>
      <dgm:spPr/>
      <dgm:t>
        <a:bodyPr/>
        <a:lstStyle/>
        <a:p>
          <a:endParaRPr lang="en-US"/>
        </a:p>
      </dgm:t>
    </dgm:pt>
    <dgm:pt modelId="{32DD015B-87EA-4874-A506-B71E6670A88E}">
      <dgm:prSet/>
      <dgm:spPr/>
      <dgm:t>
        <a:bodyPr/>
        <a:lstStyle/>
        <a:p>
          <a:r>
            <a:rPr lang="en-US" i="1" dirty="0">
              <a:latin typeface="Cambria" panose="02040503050406030204" pitchFamily="18" charset="0"/>
            </a:rPr>
            <a:t>E.g., Fluoxetine, Risperidone, Diazepam, Lithium, Adderall, LSD</a:t>
          </a:r>
          <a:endParaRPr lang="en-US" dirty="0">
            <a:latin typeface="Cambria" panose="02040503050406030204" pitchFamily="18" charset="0"/>
          </a:endParaRPr>
        </a:p>
      </dgm:t>
    </dgm:pt>
    <dgm:pt modelId="{BB6F2398-A8B7-45C6-9876-64D5D0D856D8}" type="parTrans" cxnId="{A1A8D6D0-DDC2-48D6-8638-FEA63A7656CF}">
      <dgm:prSet/>
      <dgm:spPr/>
      <dgm:t>
        <a:bodyPr/>
        <a:lstStyle/>
        <a:p>
          <a:endParaRPr lang="en-US"/>
        </a:p>
      </dgm:t>
    </dgm:pt>
    <dgm:pt modelId="{76319968-9F72-4C57-8D37-5C8FFABBA249}" type="sibTrans" cxnId="{A1A8D6D0-DDC2-48D6-8638-FEA63A7656CF}">
      <dgm:prSet/>
      <dgm:spPr/>
      <dgm:t>
        <a:bodyPr/>
        <a:lstStyle/>
        <a:p>
          <a:endParaRPr lang="en-US"/>
        </a:p>
      </dgm:t>
    </dgm:pt>
    <dgm:pt modelId="{A95B8723-E173-3744-A1C9-49A321C3A7BF}" type="pres">
      <dgm:prSet presAssocID="{584F3738-942C-4123-B920-F4F0A420747C}" presName="vert0" presStyleCnt="0">
        <dgm:presLayoutVars>
          <dgm:dir/>
          <dgm:animOne val="branch"/>
          <dgm:animLvl val="lvl"/>
        </dgm:presLayoutVars>
      </dgm:prSet>
      <dgm:spPr/>
    </dgm:pt>
    <dgm:pt modelId="{D49D7FE4-0B28-3047-905F-5D2750ED2354}" type="pres">
      <dgm:prSet presAssocID="{530D874B-3FE9-49DA-BAB0-59218D329ADA}" presName="thickLine" presStyleLbl="alignNode1" presStyleIdx="0" presStyleCnt="4"/>
      <dgm:spPr/>
    </dgm:pt>
    <dgm:pt modelId="{63BF4217-BE0C-264A-AA27-4DD14BDA753D}" type="pres">
      <dgm:prSet presAssocID="{530D874B-3FE9-49DA-BAB0-59218D329ADA}" presName="horz1" presStyleCnt="0"/>
      <dgm:spPr/>
    </dgm:pt>
    <dgm:pt modelId="{0E4B662C-93BE-C641-843E-C5C5AADDFD10}" type="pres">
      <dgm:prSet presAssocID="{530D874B-3FE9-49DA-BAB0-59218D329ADA}" presName="tx1" presStyleLbl="revTx" presStyleIdx="0" presStyleCnt="4"/>
      <dgm:spPr/>
    </dgm:pt>
    <dgm:pt modelId="{252E330D-7B4D-DC42-BF3B-6DA4E17806B8}" type="pres">
      <dgm:prSet presAssocID="{530D874B-3FE9-49DA-BAB0-59218D329ADA}" presName="vert1" presStyleCnt="0"/>
      <dgm:spPr/>
    </dgm:pt>
    <dgm:pt modelId="{A5AD8C68-0F8F-A740-A391-A5EA8839C4C3}" type="pres">
      <dgm:prSet presAssocID="{15C7E1C6-3D6E-4F0D-8DA0-D289C4B84DE1}" presName="thickLine" presStyleLbl="alignNode1" presStyleIdx="1" presStyleCnt="4"/>
      <dgm:spPr/>
    </dgm:pt>
    <dgm:pt modelId="{4795A4F0-750E-9247-AB59-FD2FDA8C8179}" type="pres">
      <dgm:prSet presAssocID="{15C7E1C6-3D6E-4F0D-8DA0-D289C4B84DE1}" presName="horz1" presStyleCnt="0"/>
      <dgm:spPr/>
    </dgm:pt>
    <dgm:pt modelId="{BB595F3C-E410-6F4F-B79D-F477944D5016}" type="pres">
      <dgm:prSet presAssocID="{15C7E1C6-3D6E-4F0D-8DA0-D289C4B84DE1}" presName="tx1" presStyleLbl="revTx" presStyleIdx="1" presStyleCnt="4"/>
      <dgm:spPr/>
    </dgm:pt>
    <dgm:pt modelId="{2EF125A1-D17D-7B47-B8B4-74C6D0A79934}" type="pres">
      <dgm:prSet presAssocID="{15C7E1C6-3D6E-4F0D-8DA0-D289C4B84DE1}" presName="vert1" presStyleCnt="0"/>
      <dgm:spPr/>
    </dgm:pt>
    <dgm:pt modelId="{1F617A77-A33B-C54B-8143-7171E50B41CF}" type="pres">
      <dgm:prSet presAssocID="{358C0C7C-A867-43DC-9491-3A16045AF298}" presName="thickLine" presStyleLbl="alignNode1" presStyleIdx="2" presStyleCnt="4"/>
      <dgm:spPr/>
    </dgm:pt>
    <dgm:pt modelId="{5181356E-C878-E242-9CE6-C22519B05151}" type="pres">
      <dgm:prSet presAssocID="{358C0C7C-A867-43DC-9491-3A16045AF298}" presName="horz1" presStyleCnt="0"/>
      <dgm:spPr/>
    </dgm:pt>
    <dgm:pt modelId="{BB07C3D0-A10D-E543-A503-A2B9A82C5F0C}" type="pres">
      <dgm:prSet presAssocID="{358C0C7C-A867-43DC-9491-3A16045AF298}" presName="tx1" presStyleLbl="revTx" presStyleIdx="2" presStyleCnt="4"/>
      <dgm:spPr/>
    </dgm:pt>
    <dgm:pt modelId="{6FCC7496-0AF7-8948-9867-7D550EF3DED1}" type="pres">
      <dgm:prSet presAssocID="{358C0C7C-A867-43DC-9491-3A16045AF298}" presName="vert1" presStyleCnt="0"/>
      <dgm:spPr/>
    </dgm:pt>
    <dgm:pt modelId="{44F41ACA-EE99-CD4F-BAB5-B228B15BD7E2}" type="pres">
      <dgm:prSet presAssocID="{32DD015B-87EA-4874-A506-B71E6670A88E}" presName="thickLine" presStyleLbl="alignNode1" presStyleIdx="3" presStyleCnt="4"/>
      <dgm:spPr/>
    </dgm:pt>
    <dgm:pt modelId="{AD8622EF-28F1-B546-8899-D98CB1ADB21E}" type="pres">
      <dgm:prSet presAssocID="{32DD015B-87EA-4874-A506-B71E6670A88E}" presName="horz1" presStyleCnt="0"/>
      <dgm:spPr/>
    </dgm:pt>
    <dgm:pt modelId="{3490A0BB-CEF9-CA45-A43B-32606912688D}" type="pres">
      <dgm:prSet presAssocID="{32DD015B-87EA-4874-A506-B71E6670A88E}" presName="tx1" presStyleLbl="revTx" presStyleIdx="3" presStyleCnt="4"/>
      <dgm:spPr/>
    </dgm:pt>
    <dgm:pt modelId="{AEB5C210-F44E-784E-B040-EB2C6071FB45}" type="pres">
      <dgm:prSet presAssocID="{32DD015B-87EA-4874-A506-B71E6670A88E}" presName="vert1" presStyleCnt="0"/>
      <dgm:spPr/>
    </dgm:pt>
  </dgm:ptLst>
  <dgm:cxnLst>
    <dgm:cxn modelId="{5D29D333-E5D6-41D2-BCEB-C131F32F044C}" srcId="{584F3738-942C-4123-B920-F4F0A420747C}" destId="{358C0C7C-A867-43DC-9491-3A16045AF298}" srcOrd="2" destOrd="0" parTransId="{BCE4CEE6-EF47-4914-BC40-458BAAA9DE06}" sibTransId="{21EDA180-9303-4D90-AF78-35B99088BD0A}"/>
    <dgm:cxn modelId="{3D767059-20A1-2E46-BB81-C45A900F8D43}" type="presOf" srcId="{358C0C7C-A867-43DC-9491-3A16045AF298}" destId="{BB07C3D0-A10D-E543-A503-A2B9A82C5F0C}" srcOrd="0" destOrd="0" presId="urn:microsoft.com/office/officeart/2008/layout/LinedList"/>
    <dgm:cxn modelId="{AFE58961-280F-2D4D-B3EC-D36CB86652E3}" type="presOf" srcId="{32DD015B-87EA-4874-A506-B71E6670A88E}" destId="{3490A0BB-CEF9-CA45-A43B-32606912688D}" srcOrd="0" destOrd="0" presId="urn:microsoft.com/office/officeart/2008/layout/LinedList"/>
    <dgm:cxn modelId="{1CA85A6D-B86A-8942-BB4B-4FC7C6AC350B}" type="presOf" srcId="{15C7E1C6-3D6E-4F0D-8DA0-D289C4B84DE1}" destId="{BB595F3C-E410-6F4F-B79D-F477944D5016}" srcOrd="0" destOrd="0" presId="urn:microsoft.com/office/officeart/2008/layout/LinedList"/>
    <dgm:cxn modelId="{B8A91FB5-9EDD-2340-90C5-61DFCA1F9681}" type="presOf" srcId="{584F3738-942C-4123-B920-F4F0A420747C}" destId="{A95B8723-E173-3744-A1C9-49A321C3A7BF}" srcOrd="0" destOrd="0" presId="urn:microsoft.com/office/officeart/2008/layout/LinedList"/>
    <dgm:cxn modelId="{29F045BA-FA53-4F33-ACEE-C6058A59114B}" srcId="{584F3738-942C-4123-B920-F4F0A420747C}" destId="{530D874B-3FE9-49DA-BAB0-59218D329ADA}" srcOrd="0" destOrd="0" parTransId="{61C84D4D-4D46-47A8-9D0C-C267E50BED56}" sibTransId="{C7A14B02-9D17-4410-82C8-A0C90FB463C7}"/>
    <dgm:cxn modelId="{A1A8D6D0-DDC2-48D6-8638-FEA63A7656CF}" srcId="{584F3738-942C-4123-B920-F4F0A420747C}" destId="{32DD015B-87EA-4874-A506-B71E6670A88E}" srcOrd="3" destOrd="0" parTransId="{BB6F2398-A8B7-45C6-9876-64D5D0D856D8}" sibTransId="{76319968-9F72-4C57-8D37-5C8FFABBA249}"/>
    <dgm:cxn modelId="{A8B429E7-6374-4F7C-BC10-C6E3E66DC752}" srcId="{584F3738-942C-4123-B920-F4F0A420747C}" destId="{15C7E1C6-3D6E-4F0D-8DA0-D289C4B84DE1}" srcOrd="1" destOrd="0" parTransId="{5DA904A7-E988-45FB-87E9-CC1724C87E2B}" sibTransId="{883124D7-8364-492A-9CD6-391797C4B0C3}"/>
    <dgm:cxn modelId="{1EA374FC-348D-CA49-B398-D951771B0594}" type="presOf" srcId="{530D874B-3FE9-49DA-BAB0-59218D329ADA}" destId="{0E4B662C-93BE-C641-843E-C5C5AADDFD10}" srcOrd="0" destOrd="0" presId="urn:microsoft.com/office/officeart/2008/layout/LinedList"/>
    <dgm:cxn modelId="{0066840B-DF6B-FD4D-9B28-22E5BB677CEA}" type="presParOf" srcId="{A95B8723-E173-3744-A1C9-49A321C3A7BF}" destId="{D49D7FE4-0B28-3047-905F-5D2750ED2354}" srcOrd="0" destOrd="0" presId="urn:microsoft.com/office/officeart/2008/layout/LinedList"/>
    <dgm:cxn modelId="{01A6685D-D912-3E44-B314-EF4FC05D4FA1}" type="presParOf" srcId="{A95B8723-E173-3744-A1C9-49A321C3A7BF}" destId="{63BF4217-BE0C-264A-AA27-4DD14BDA753D}" srcOrd="1" destOrd="0" presId="urn:microsoft.com/office/officeart/2008/layout/LinedList"/>
    <dgm:cxn modelId="{A89B4DF6-F941-3849-8EF1-AA66CCC9CD52}" type="presParOf" srcId="{63BF4217-BE0C-264A-AA27-4DD14BDA753D}" destId="{0E4B662C-93BE-C641-843E-C5C5AADDFD10}" srcOrd="0" destOrd="0" presId="urn:microsoft.com/office/officeart/2008/layout/LinedList"/>
    <dgm:cxn modelId="{DCD9FBF5-0E4E-B14F-9B9C-EE11C4369CB6}" type="presParOf" srcId="{63BF4217-BE0C-264A-AA27-4DD14BDA753D}" destId="{252E330D-7B4D-DC42-BF3B-6DA4E17806B8}" srcOrd="1" destOrd="0" presId="urn:microsoft.com/office/officeart/2008/layout/LinedList"/>
    <dgm:cxn modelId="{67D37729-75C2-A64F-9C19-6F3C65928DB4}" type="presParOf" srcId="{A95B8723-E173-3744-A1C9-49A321C3A7BF}" destId="{A5AD8C68-0F8F-A740-A391-A5EA8839C4C3}" srcOrd="2" destOrd="0" presId="urn:microsoft.com/office/officeart/2008/layout/LinedList"/>
    <dgm:cxn modelId="{A0B8E4D4-5BE6-B246-B6F5-AA2242B2E204}" type="presParOf" srcId="{A95B8723-E173-3744-A1C9-49A321C3A7BF}" destId="{4795A4F0-750E-9247-AB59-FD2FDA8C8179}" srcOrd="3" destOrd="0" presId="urn:microsoft.com/office/officeart/2008/layout/LinedList"/>
    <dgm:cxn modelId="{2A6761F7-4A54-7C40-BA76-1CCA25D2C829}" type="presParOf" srcId="{4795A4F0-750E-9247-AB59-FD2FDA8C8179}" destId="{BB595F3C-E410-6F4F-B79D-F477944D5016}" srcOrd="0" destOrd="0" presId="urn:microsoft.com/office/officeart/2008/layout/LinedList"/>
    <dgm:cxn modelId="{CFA30CE7-637E-BC42-BCA4-A45F4409574F}" type="presParOf" srcId="{4795A4F0-750E-9247-AB59-FD2FDA8C8179}" destId="{2EF125A1-D17D-7B47-B8B4-74C6D0A79934}" srcOrd="1" destOrd="0" presId="urn:microsoft.com/office/officeart/2008/layout/LinedList"/>
    <dgm:cxn modelId="{642B7400-7902-FD43-8358-280CE003889B}" type="presParOf" srcId="{A95B8723-E173-3744-A1C9-49A321C3A7BF}" destId="{1F617A77-A33B-C54B-8143-7171E50B41CF}" srcOrd="4" destOrd="0" presId="urn:microsoft.com/office/officeart/2008/layout/LinedList"/>
    <dgm:cxn modelId="{3ED026FD-A4D6-4540-B2FE-1EA3C9743135}" type="presParOf" srcId="{A95B8723-E173-3744-A1C9-49A321C3A7BF}" destId="{5181356E-C878-E242-9CE6-C22519B05151}" srcOrd="5" destOrd="0" presId="urn:microsoft.com/office/officeart/2008/layout/LinedList"/>
    <dgm:cxn modelId="{C552A7C7-6CC0-C34A-840C-CB9E9609ABE0}" type="presParOf" srcId="{5181356E-C878-E242-9CE6-C22519B05151}" destId="{BB07C3D0-A10D-E543-A503-A2B9A82C5F0C}" srcOrd="0" destOrd="0" presId="urn:microsoft.com/office/officeart/2008/layout/LinedList"/>
    <dgm:cxn modelId="{ED33C0EA-A5E4-C848-A791-61BBD60F5DCB}" type="presParOf" srcId="{5181356E-C878-E242-9CE6-C22519B05151}" destId="{6FCC7496-0AF7-8948-9867-7D550EF3DED1}" srcOrd="1" destOrd="0" presId="urn:microsoft.com/office/officeart/2008/layout/LinedList"/>
    <dgm:cxn modelId="{A597BF40-6EC3-3E45-9999-01D01DCEF02F}" type="presParOf" srcId="{A95B8723-E173-3744-A1C9-49A321C3A7BF}" destId="{44F41ACA-EE99-CD4F-BAB5-B228B15BD7E2}" srcOrd="6" destOrd="0" presId="urn:microsoft.com/office/officeart/2008/layout/LinedList"/>
    <dgm:cxn modelId="{319DB50A-80B0-1044-8A2C-B36E24FC39A8}" type="presParOf" srcId="{A95B8723-E173-3744-A1C9-49A321C3A7BF}" destId="{AD8622EF-28F1-B546-8899-D98CB1ADB21E}" srcOrd="7" destOrd="0" presId="urn:microsoft.com/office/officeart/2008/layout/LinedList"/>
    <dgm:cxn modelId="{3632DC6B-A552-2847-8A12-53E046662052}" type="presParOf" srcId="{AD8622EF-28F1-B546-8899-D98CB1ADB21E}" destId="{3490A0BB-CEF9-CA45-A43B-32606912688D}" srcOrd="0" destOrd="0" presId="urn:microsoft.com/office/officeart/2008/layout/LinedList"/>
    <dgm:cxn modelId="{AA7493EC-E2DC-0742-9636-200D2383ACBD}" type="presParOf" srcId="{AD8622EF-28F1-B546-8899-D98CB1ADB21E}" destId="{AEB5C210-F44E-784E-B040-EB2C6071FB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38B3A6-26F0-4AC0-980D-B8D0A3678D71}"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CBD414CD-352C-4489-9D6F-57678BE4F653}">
      <dgm:prSet/>
      <dgm:spPr/>
      <dgm:t>
        <a:bodyPr/>
        <a:lstStyle/>
        <a:p>
          <a:r>
            <a:rPr lang="en-US" b="1" dirty="0">
              <a:latin typeface="Cambria" panose="02040503050406030204" pitchFamily="18" charset="0"/>
            </a:rPr>
            <a:t>Apply FEFO Principle (First Expiry, First Out)</a:t>
          </a:r>
          <a:endParaRPr lang="en-US" dirty="0">
            <a:latin typeface="Cambria" panose="02040503050406030204" pitchFamily="18" charset="0"/>
          </a:endParaRPr>
        </a:p>
      </dgm:t>
    </dgm:pt>
    <dgm:pt modelId="{0D97A76B-01FE-4119-AB66-E155D8133DEA}" type="parTrans" cxnId="{764CAFE9-885C-48AA-9777-C78BFCB5B2F5}">
      <dgm:prSet/>
      <dgm:spPr/>
      <dgm:t>
        <a:bodyPr/>
        <a:lstStyle/>
        <a:p>
          <a:endParaRPr lang="en-US"/>
        </a:p>
      </dgm:t>
    </dgm:pt>
    <dgm:pt modelId="{AC4D5D14-10DF-4572-9988-6978BD3F8070}" type="sibTrans" cxnId="{764CAFE9-885C-48AA-9777-C78BFCB5B2F5}">
      <dgm:prSet/>
      <dgm:spPr/>
      <dgm:t>
        <a:bodyPr/>
        <a:lstStyle/>
        <a:p>
          <a:endParaRPr lang="en-US"/>
        </a:p>
      </dgm:t>
    </dgm:pt>
    <dgm:pt modelId="{93B3C6F4-99A4-4D35-9984-BFDC01B8706D}">
      <dgm:prSet/>
      <dgm:spPr/>
      <dgm:t>
        <a:bodyPr/>
        <a:lstStyle/>
        <a:p>
          <a:r>
            <a:rPr lang="en-US" dirty="0">
              <a:latin typeface="Cambria" panose="02040503050406030204" pitchFamily="18" charset="0"/>
            </a:rPr>
            <a:t>Always issue medicines with the </a:t>
          </a:r>
          <a:r>
            <a:rPr lang="en-US" b="1" dirty="0">
              <a:latin typeface="Cambria" panose="02040503050406030204" pitchFamily="18" charset="0"/>
            </a:rPr>
            <a:t>nearest expiry first</a:t>
          </a:r>
          <a:r>
            <a:rPr lang="en-US" dirty="0">
              <a:latin typeface="Cambria" panose="02040503050406030204" pitchFamily="18" charset="0"/>
            </a:rPr>
            <a:t>, even if a newer batch is available.</a:t>
          </a:r>
        </a:p>
      </dgm:t>
    </dgm:pt>
    <dgm:pt modelId="{8E0B3D32-342B-45B1-9A1E-8CC8B38662B8}" type="parTrans" cxnId="{59B67BE4-92E0-42D0-A691-AE098D2CE19D}">
      <dgm:prSet/>
      <dgm:spPr/>
      <dgm:t>
        <a:bodyPr/>
        <a:lstStyle/>
        <a:p>
          <a:endParaRPr lang="en-US"/>
        </a:p>
      </dgm:t>
    </dgm:pt>
    <dgm:pt modelId="{416D193B-480F-4B57-9447-89ED154CC996}" type="sibTrans" cxnId="{59B67BE4-92E0-42D0-A691-AE098D2CE19D}">
      <dgm:prSet/>
      <dgm:spPr/>
      <dgm:t>
        <a:bodyPr/>
        <a:lstStyle/>
        <a:p>
          <a:endParaRPr lang="en-US"/>
        </a:p>
      </dgm:t>
    </dgm:pt>
    <dgm:pt modelId="{A3B26AFF-75CF-4F4A-88CF-5F361855FC23}">
      <dgm:prSet/>
      <dgm:spPr/>
      <dgm:t>
        <a:bodyPr/>
        <a:lstStyle/>
        <a:p>
          <a:r>
            <a:rPr lang="en-US" dirty="0">
              <a:latin typeface="Cambria" panose="02040503050406030204" pitchFamily="18" charset="0"/>
            </a:rPr>
            <a:t>Arrange stock physically on shelves accordingly (older expiry in front, newer at the back).</a:t>
          </a:r>
        </a:p>
      </dgm:t>
    </dgm:pt>
    <dgm:pt modelId="{8D8E0CAD-4CF6-44F2-A69F-D1190750224F}" type="parTrans" cxnId="{E7691490-6B57-4C8C-B298-ED9B2C48E46F}">
      <dgm:prSet/>
      <dgm:spPr/>
      <dgm:t>
        <a:bodyPr/>
        <a:lstStyle/>
        <a:p>
          <a:endParaRPr lang="en-US"/>
        </a:p>
      </dgm:t>
    </dgm:pt>
    <dgm:pt modelId="{551FC398-BCC9-4A18-845D-F97154978FBB}" type="sibTrans" cxnId="{E7691490-6B57-4C8C-B298-ED9B2C48E46F}">
      <dgm:prSet/>
      <dgm:spPr/>
      <dgm:t>
        <a:bodyPr/>
        <a:lstStyle/>
        <a:p>
          <a:endParaRPr lang="en-US"/>
        </a:p>
      </dgm:t>
    </dgm:pt>
    <dgm:pt modelId="{6E08DC20-88A4-472E-9A3B-C6C6B3C564AE}">
      <dgm:prSet/>
      <dgm:spPr/>
      <dgm:t>
        <a:bodyPr/>
        <a:lstStyle/>
        <a:p>
          <a:r>
            <a:rPr lang="en-IN" b="1" dirty="0">
              <a:latin typeface="Cambria" panose="02040503050406030204" pitchFamily="18" charset="0"/>
            </a:rPr>
            <a:t>Routine Monitoring</a:t>
          </a:r>
          <a:endParaRPr lang="en-US" dirty="0">
            <a:latin typeface="Cambria" panose="02040503050406030204" pitchFamily="18" charset="0"/>
          </a:endParaRPr>
        </a:p>
      </dgm:t>
    </dgm:pt>
    <dgm:pt modelId="{E7FFF039-F0C1-45EB-85EC-8EA09C6689BD}" type="parTrans" cxnId="{8F37FFB4-303D-4E70-A1B9-EDF1B76D2C15}">
      <dgm:prSet/>
      <dgm:spPr/>
      <dgm:t>
        <a:bodyPr/>
        <a:lstStyle/>
        <a:p>
          <a:endParaRPr lang="en-US"/>
        </a:p>
      </dgm:t>
    </dgm:pt>
    <dgm:pt modelId="{3B2E4C71-F7A8-4439-8AD3-702FA3C4FA8A}" type="sibTrans" cxnId="{8F37FFB4-303D-4E70-A1B9-EDF1B76D2C15}">
      <dgm:prSet/>
      <dgm:spPr/>
      <dgm:t>
        <a:bodyPr/>
        <a:lstStyle/>
        <a:p>
          <a:endParaRPr lang="en-US"/>
        </a:p>
      </dgm:t>
    </dgm:pt>
    <dgm:pt modelId="{A46B12E4-8891-40C9-A3C1-7E838DF603AF}">
      <dgm:prSet/>
      <dgm:spPr/>
      <dgm:t>
        <a:bodyPr/>
        <a:lstStyle/>
        <a:p>
          <a:r>
            <a:rPr lang="en-US" dirty="0">
              <a:latin typeface="Cambria" panose="02040503050406030204" pitchFamily="18" charset="0"/>
            </a:rPr>
            <a:t>Conduct </a:t>
          </a:r>
          <a:r>
            <a:rPr lang="en-US" b="1" dirty="0">
              <a:latin typeface="Cambria" panose="02040503050406030204" pitchFamily="18" charset="0"/>
            </a:rPr>
            <a:t>monthly stock review</a:t>
          </a:r>
          <a:r>
            <a:rPr lang="en-US" dirty="0">
              <a:latin typeface="Cambria" panose="02040503050406030204" pitchFamily="18" charset="0"/>
            </a:rPr>
            <a:t> to identify medicines nearing expiry (within 6 months).</a:t>
          </a:r>
        </a:p>
      </dgm:t>
    </dgm:pt>
    <dgm:pt modelId="{CEDCBBFF-EB93-46D6-9004-781547668007}" type="parTrans" cxnId="{00739711-EF3B-4B95-9BE0-F3A034F6E951}">
      <dgm:prSet/>
      <dgm:spPr/>
      <dgm:t>
        <a:bodyPr/>
        <a:lstStyle/>
        <a:p>
          <a:endParaRPr lang="en-US"/>
        </a:p>
      </dgm:t>
    </dgm:pt>
    <dgm:pt modelId="{6C1D9193-7433-43F1-A59E-775C486E80D3}" type="sibTrans" cxnId="{00739711-EF3B-4B95-9BE0-F3A034F6E951}">
      <dgm:prSet/>
      <dgm:spPr/>
      <dgm:t>
        <a:bodyPr/>
        <a:lstStyle/>
        <a:p>
          <a:endParaRPr lang="en-US"/>
        </a:p>
      </dgm:t>
    </dgm:pt>
    <dgm:pt modelId="{30FE8028-9139-4888-B12B-EEBA21CE48C5}">
      <dgm:prSet/>
      <dgm:spPr/>
      <dgm:t>
        <a:bodyPr/>
        <a:lstStyle/>
        <a:p>
          <a:r>
            <a:rPr lang="en-IN" b="1" dirty="0">
              <a:latin typeface="Cambria" panose="02040503050406030204" pitchFamily="18" charset="0"/>
            </a:rPr>
            <a:t>Redistribution of Near-Expiry Drugs</a:t>
          </a:r>
          <a:endParaRPr lang="en-US" dirty="0">
            <a:latin typeface="Cambria" panose="02040503050406030204" pitchFamily="18" charset="0"/>
          </a:endParaRPr>
        </a:p>
      </dgm:t>
    </dgm:pt>
    <dgm:pt modelId="{269A4E68-8E3B-4D22-A15D-B084A62DB5DB}" type="parTrans" cxnId="{4E557121-C66F-4543-BC27-50EEDA18200A}">
      <dgm:prSet/>
      <dgm:spPr/>
      <dgm:t>
        <a:bodyPr/>
        <a:lstStyle/>
        <a:p>
          <a:endParaRPr lang="en-US"/>
        </a:p>
      </dgm:t>
    </dgm:pt>
    <dgm:pt modelId="{5A7D837E-E086-41FF-B2C5-A4013E5FF61E}" type="sibTrans" cxnId="{4E557121-C66F-4543-BC27-50EEDA18200A}">
      <dgm:prSet/>
      <dgm:spPr/>
      <dgm:t>
        <a:bodyPr/>
        <a:lstStyle/>
        <a:p>
          <a:endParaRPr lang="en-US"/>
        </a:p>
      </dgm:t>
    </dgm:pt>
    <dgm:pt modelId="{E2FB2704-05AB-4E98-917C-64E76B6BB967}">
      <dgm:prSet/>
      <dgm:spPr/>
      <dgm:t>
        <a:bodyPr/>
        <a:lstStyle/>
        <a:p>
          <a:r>
            <a:rPr lang="en-US" dirty="0">
              <a:latin typeface="Cambria" panose="02040503050406030204" pitchFamily="18" charset="0"/>
            </a:rPr>
            <a:t>Coordinate with PHC/CHC to </a:t>
          </a:r>
          <a:r>
            <a:rPr lang="en-US" b="1" dirty="0">
              <a:latin typeface="Cambria" panose="02040503050406030204" pitchFamily="18" charset="0"/>
            </a:rPr>
            <a:t>redistribute medicines</a:t>
          </a:r>
          <a:r>
            <a:rPr lang="en-US" dirty="0">
              <a:latin typeface="Cambria" panose="02040503050406030204" pitchFamily="18" charset="0"/>
            </a:rPr>
            <a:t> that may not be consumed before expiry.</a:t>
          </a:r>
        </a:p>
      </dgm:t>
    </dgm:pt>
    <dgm:pt modelId="{DADB5A7D-6A03-4ABE-896B-EBB545F0A893}" type="parTrans" cxnId="{61F54E0F-8CDF-4637-BF79-BD135D4A43FA}">
      <dgm:prSet/>
      <dgm:spPr/>
      <dgm:t>
        <a:bodyPr/>
        <a:lstStyle/>
        <a:p>
          <a:endParaRPr lang="en-US"/>
        </a:p>
      </dgm:t>
    </dgm:pt>
    <dgm:pt modelId="{517D8EC1-5B22-41C7-A42F-9987E1F5B5E0}" type="sibTrans" cxnId="{61F54E0F-8CDF-4637-BF79-BD135D4A43FA}">
      <dgm:prSet/>
      <dgm:spPr/>
      <dgm:t>
        <a:bodyPr/>
        <a:lstStyle/>
        <a:p>
          <a:endParaRPr lang="en-US"/>
        </a:p>
      </dgm:t>
    </dgm:pt>
    <dgm:pt modelId="{34D42DA3-3DA7-4718-B364-6804B1AEF645}">
      <dgm:prSet/>
      <dgm:spPr/>
      <dgm:t>
        <a:bodyPr/>
        <a:lstStyle/>
        <a:p>
          <a:r>
            <a:rPr lang="en-US" dirty="0">
              <a:latin typeface="Cambria" panose="02040503050406030204" pitchFamily="18" charset="0"/>
            </a:rPr>
            <a:t>Ensure transfer at least </a:t>
          </a:r>
          <a:r>
            <a:rPr lang="en-US" b="1" dirty="0">
              <a:latin typeface="Cambria" panose="02040503050406030204" pitchFamily="18" charset="0"/>
            </a:rPr>
            <a:t>3–6 months before expiry</a:t>
          </a:r>
          <a:r>
            <a:rPr lang="en-US" dirty="0">
              <a:latin typeface="Cambria" panose="02040503050406030204" pitchFamily="18" charset="0"/>
            </a:rPr>
            <a:t>.</a:t>
          </a:r>
        </a:p>
      </dgm:t>
    </dgm:pt>
    <dgm:pt modelId="{76F2F30F-B1CE-43AE-85FA-EFF85E6A70A8}" type="parTrans" cxnId="{F0078A08-5AB1-484D-A55B-3400FF65A29A}">
      <dgm:prSet/>
      <dgm:spPr/>
      <dgm:t>
        <a:bodyPr/>
        <a:lstStyle/>
        <a:p>
          <a:endParaRPr lang="en-US"/>
        </a:p>
      </dgm:t>
    </dgm:pt>
    <dgm:pt modelId="{90188F73-A82F-4C2C-93DC-D6713C19BCBE}" type="sibTrans" cxnId="{F0078A08-5AB1-484D-A55B-3400FF65A29A}">
      <dgm:prSet/>
      <dgm:spPr/>
      <dgm:t>
        <a:bodyPr/>
        <a:lstStyle/>
        <a:p>
          <a:endParaRPr lang="en-US"/>
        </a:p>
      </dgm:t>
    </dgm:pt>
    <dgm:pt modelId="{034D937A-D19F-4647-A3E3-EE26B7309304}">
      <dgm:prSet/>
      <dgm:spPr/>
      <dgm:t>
        <a:bodyPr/>
        <a:lstStyle/>
        <a:p>
          <a:r>
            <a:rPr lang="en-IN" b="1" dirty="0">
              <a:latin typeface="Cambria" panose="02040503050406030204" pitchFamily="18" charset="0"/>
            </a:rPr>
            <a:t>Segregation of Expired/Near Expiry Stock</a:t>
          </a:r>
          <a:endParaRPr lang="en-US" dirty="0">
            <a:latin typeface="Cambria" panose="02040503050406030204" pitchFamily="18" charset="0"/>
          </a:endParaRPr>
        </a:p>
      </dgm:t>
    </dgm:pt>
    <dgm:pt modelId="{F6D6CFB7-5ED4-42CC-A681-CC8979161306}" type="parTrans" cxnId="{2CC2CAD5-6178-45D3-80D8-4172C72463C0}">
      <dgm:prSet/>
      <dgm:spPr/>
      <dgm:t>
        <a:bodyPr/>
        <a:lstStyle/>
        <a:p>
          <a:endParaRPr lang="en-US"/>
        </a:p>
      </dgm:t>
    </dgm:pt>
    <dgm:pt modelId="{CDADA116-919A-4D0D-A188-A7DD8EAD19ED}" type="sibTrans" cxnId="{2CC2CAD5-6178-45D3-80D8-4172C72463C0}">
      <dgm:prSet/>
      <dgm:spPr/>
      <dgm:t>
        <a:bodyPr/>
        <a:lstStyle/>
        <a:p>
          <a:endParaRPr lang="en-US"/>
        </a:p>
      </dgm:t>
    </dgm:pt>
    <dgm:pt modelId="{0099D083-5FF9-4A0A-8E8E-0E67CE2C873C}">
      <dgm:prSet/>
      <dgm:spPr/>
      <dgm:t>
        <a:bodyPr/>
        <a:lstStyle/>
        <a:p>
          <a:r>
            <a:rPr lang="en-US" dirty="0">
              <a:latin typeface="Cambria" panose="02040503050406030204" pitchFamily="18" charset="0"/>
            </a:rPr>
            <a:t>Keep expired/near expiry medicines in a separate box, clearly labeled </a:t>
          </a:r>
          <a:r>
            <a:rPr lang="en-US" i="1" dirty="0">
              <a:latin typeface="Cambria" panose="02040503050406030204" pitchFamily="18" charset="0"/>
            </a:rPr>
            <a:t>“Expired – Not for Use” </a:t>
          </a:r>
          <a:endParaRPr lang="en-US" dirty="0">
            <a:latin typeface="Cambria" panose="02040503050406030204" pitchFamily="18" charset="0"/>
          </a:endParaRPr>
        </a:p>
      </dgm:t>
    </dgm:pt>
    <dgm:pt modelId="{BC6EDF38-75D2-4695-ABB3-160C377E873C}" type="parTrans" cxnId="{7F7DAD13-4D79-460A-B1C6-CDD435A7E1FA}">
      <dgm:prSet/>
      <dgm:spPr/>
      <dgm:t>
        <a:bodyPr/>
        <a:lstStyle/>
        <a:p>
          <a:endParaRPr lang="en-US"/>
        </a:p>
      </dgm:t>
    </dgm:pt>
    <dgm:pt modelId="{EE1C34EB-3F4E-4603-B2C3-8E250D4A2159}" type="sibTrans" cxnId="{7F7DAD13-4D79-460A-B1C6-CDD435A7E1FA}">
      <dgm:prSet/>
      <dgm:spPr/>
      <dgm:t>
        <a:bodyPr/>
        <a:lstStyle/>
        <a:p>
          <a:endParaRPr lang="en-US"/>
        </a:p>
      </dgm:t>
    </dgm:pt>
    <dgm:pt modelId="{114618DB-E747-4BD2-87E8-CA824BF5DEC5}">
      <dgm:prSet/>
      <dgm:spPr/>
      <dgm:t>
        <a:bodyPr/>
        <a:lstStyle/>
        <a:p>
          <a:r>
            <a:rPr lang="en-US" i="1" dirty="0">
              <a:latin typeface="Cambria" panose="02040503050406030204" pitchFamily="18" charset="0"/>
            </a:rPr>
            <a:t>or “Near Expiry Drugs”.</a:t>
          </a:r>
          <a:endParaRPr lang="en-US" dirty="0">
            <a:latin typeface="Cambria" panose="02040503050406030204" pitchFamily="18" charset="0"/>
          </a:endParaRPr>
        </a:p>
      </dgm:t>
    </dgm:pt>
    <dgm:pt modelId="{1A490EA4-AC2B-45E7-8890-CB23D1D0EBC2}" type="parTrans" cxnId="{1190A843-BDEE-43F6-98F0-27FF1E724C76}">
      <dgm:prSet/>
      <dgm:spPr/>
      <dgm:t>
        <a:bodyPr/>
        <a:lstStyle/>
        <a:p>
          <a:endParaRPr lang="en-US"/>
        </a:p>
      </dgm:t>
    </dgm:pt>
    <dgm:pt modelId="{7C9BB3B3-7B25-46F9-B10D-66AC07C0FB6F}" type="sibTrans" cxnId="{1190A843-BDEE-43F6-98F0-27FF1E724C76}">
      <dgm:prSet/>
      <dgm:spPr/>
      <dgm:t>
        <a:bodyPr/>
        <a:lstStyle/>
        <a:p>
          <a:endParaRPr lang="en-US"/>
        </a:p>
      </dgm:t>
    </dgm:pt>
    <dgm:pt modelId="{4947293F-DDFA-4E00-BA5C-4AC357FF5D95}">
      <dgm:prSet/>
      <dgm:spPr/>
      <dgm:t>
        <a:bodyPr/>
        <a:lstStyle/>
        <a:p>
          <a:r>
            <a:rPr lang="en-IN" b="1" dirty="0">
              <a:latin typeface="Cambria" panose="02040503050406030204" pitchFamily="18" charset="0"/>
            </a:rPr>
            <a:t>Documentation &amp; Reporting</a:t>
          </a:r>
          <a:endParaRPr lang="en-US" dirty="0">
            <a:latin typeface="Cambria" panose="02040503050406030204" pitchFamily="18" charset="0"/>
          </a:endParaRPr>
        </a:p>
      </dgm:t>
    </dgm:pt>
    <dgm:pt modelId="{CBB8D9A5-3A99-4410-B477-CB8160DC6899}" type="parTrans" cxnId="{0FDF751D-24A0-45A2-9263-2E880A3E5235}">
      <dgm:prSet/>
      <dgm:spPr/>
      <dgm:t>
        <a:bodyPr/>
        <a:lstStyle/>
        <a:p>
          <a:endParaRPr lang="en-US"/>
        </a:p>
      </dgm:t>
    </dgm:pt>
    <dgm:pt modelId="{8CB39E33-E175-44DF-BD2C-A2C7AF7CFF83}" type="sibTrans" cxnId="{0FDF751D-24A0-45A2-9263-2E880A3E5235}">
      <dgm:prSet/>
      <dgm:spPr/>
      <dgm:t>
        <a:bodyPr/>
        <a:lstStyle/>
        <a:p>
          <a:endParaRPr lang="en-US"/>
        </a:p>
      </dgm:t>
    </dgm:pt>
    <dgm:pt modelId="{A5C5681A-BEAE-48F8-8844-95834C5AA013}">
      <dgm:prSet/>
      <dgm:spPr/>
      <dgm:t>
        <a:bodyPr/>
        <a:lstStyle/>
        <a:p>
          <a:r>
            <a:rPr lang="en-US" dirty="0">
              <a:latin typeface="Cambria" panose="02040503050406030204" pitchFamily="18" charset="0"/>
            </a:rPr>
            <a:t>Maintain an </a:t>
          </a:r>
          <a:r>
            <a:rPr lang="en-US" b="1" dirty="0">
              <a:latin typeface="Cambria" panose="02040503050406030204" pitchFamily="18" charset="0"/>
            </a:rPr>
            <a:t>“Expired Stock Register”</a:t>
          </a:r>
          <a:r>
            <a:rPr lang="en-US" dirty="0">
              <a:latin typeface="Cambria" panose="02040503050406030204" pitchFamily="18" charset="0"/>
            </a:rPr>
            <a:t> recording item name, batch no., expiry date, and quantity.</a:t>
          </a:r>
        </a:p>
      </dgm:t>
    </dgm:pt>
    <dgm:pt modelId="{CB0DE4D9-8909-49D8-B10F-81C8DFE3F369}" type="parTrans" cxnId="{57D33D1B-396E-4656-8093-41C23D9870EF}">
      <dgm:prSet/>
      <dgm:spPr/>
      <dgm:t>
        <a:bodyPr/>
        <a:lstStyle/>
        <a:p>
          <a:endParaRPr lang="en-US"/>
        </a:p>
      </dgm:t>
    </dgm:pt>
    <dgm:pt modelId="{B3D67109-14FF-48EE-B993-630738400229}" type="sibTrans" cxnId="{57D33D1B-396E-4656-8093-41C23D9870EF}">
      <dgm:prSet/>
      <dgm:spPr/>
      <dgm:t>
        <a:bodyPr/>
        <a:lstStyle/>
        <a:p>
          <a:endParaRPr lang="en-US"/>
        </a:p>
      </dgm:t>
    </dgm:pt>
    <dgm:pt modelId="{428D8422-B10C-466F-B24D-549F3115896A}">
      <dgm:prSet/>
      <dgm:spPr/>
      <dgm:t>
        <a:bodyPr/>
        <a:lstStyle/>
        <a:p>
          <a:r>
            <a:rPr lang="en-US" b="1">
              <a:latin typeface="Cambria" panose="02040503050406030204" pitchFamily="18" charset="0"/>
            </a:rPr>
            <a:t>Safe Disposal</a:t>
          </a:r>
          <a:endParaRPr lang="en-US">
            <a:latin typeface="Cambria" panose="02040503050406030204" pitchFamily="18" charset="0"/>
          </a:endParaRPr>
        </a:p>
      </dgm:t>
    </dgm:pt>
    <dgm:pt modelId="{B0DF9AC2-15EE-46D2-9BAE-5659B042D7DD}" type="parTrans" cxnId="{93ECA34C-20A8-47BA-B41B-914512028798}">
      <dgm:prSet/>
      <dgm:spPr/>
      <dgm:t>
        <a:bodyPr/>
        <a:lstStyle/>
        <a:p>
          <a:endParaRPr lang="en-US"/>
        </a:p>
      </dgm:t>
    </dgm:pt>
    <dgm:pt modelId="{6AB89438-2DB6-42B0-9918-939DED3BD755}" type="sibTrans" cxnId="{93ECA34C-20A8-47BA-B41B-914512028798}">
      <dgm:prSet/>
      <dgm:spPr/>
      <dgm:t>
        <a:bodyPr/>
        <a:lstStyle/>
        <a:p>
          <a:endParaRPr lang="en-US"/>
        </a:p>
      </dgm:t>
    </dgm:pt>
    <dgm:pt modelId="{DFAA4D0E-2025-4B70-AB34-83A9ADA0588B}">
      <dgm:prSet/>
      <dgm:spPr/>
      <dgm:t>
        <a:bodyPr/>
        <a:lstStyle/>
        <a:p>
          <a:r>
            <a:rPr lang="en-US" dirty="0">
              <a:latin typeface="Cambria" panose="02040503050406030204" pitchFamily="18" charset="0"/>
            </a:rPr>
            <a:t>Dispose off expired drugs as per guideline prescribed for disposal of drugs </a:t>
          </a:r>
        </a:p>
      </dgm:t>
    </dgm:pt>
    <dgm:pt modelId="{7A5870CE-9E05-45DA-8958-EC7417D4F269}" type="parTrans" cxnId="{1C3243B8-668E-4DF2-A76F-D886410A9883}">
      <dgm:prSet/>
      <dgm:spPr/>
      <dgm:t>
        <a:bodyPr/>
        <a:lstStyle/>
        <a:p>
          <a:endParaRPr lang="en-US"/>
        </a:p>
      </dgm:t>
    </dgm:pt>
    <dgm:pt modelId="{3787BDA1-BB8C-4F44-B972-1178FB283410}" type="sibTrans" cxnId="{1C3243B8-668E-4DF2-A76F-D886410A9883}">
      <dgm:prSet/>
      <dgm:spPr/>
      <dgm:t>
        <a:bodyPr/>
        <a:lstStyle/>
        <a:p>
          <a:endParaRPr lang="en-US"/>
        </a:p>
      </dgm:t>
    </dgm:pt>
    <dgm:pt modelId="{B9FC39B9-B107-134B-B6EE-3CF5177E938C}" type="pres">
      <dgm:prSet presAssocID="{6938B3A6-26F0-4AC0-980D-B8D0A3678D71}" presName="Name0" presStyleCnt="0">
        <dgm:presLayoutVars>
          <dgm:dir/>
          <dgm:resizeHandles val="exact"/>
        </dgm:presLayoutVars>
      </dgm:prSet>
      <dgm:spPr/>
    </dgm:pt>
    <dgm:pt modelId="{E00DEFCC-1AEE-CC46-BFFA-F63C992B4907}" type="pres">
      <dgm:prSet presAssocID="{CBD414CD-352C-4489-9D6F-57678BE4F653}" presName="node" presStyleLbl="node1" presStyleIdx="0" presStyleCnt="11">
        <dgm:presLayoutVars>
          <dgm:bulletEnabled val="1"/>
        </dgm:presLayoutVars>
      </dgm:prSet>
      <dgm:spPr/>
    </dgm:pt>
    <dgm:pt modelId="{8CB930B4-3C4E-FC41-81A6-AC0D9D38E129}" type="pres">
      <dgm:prSet presAssocID="{AC4D5D14-10DF-4572-9988-6978BD3F8070}" presName="sibTrans" presStyleLbl="sibTrans1D1" presStyleIdx="0" presStyleCnt="10"/>
      <dgm:spPr/>
    </dgm:pt>
    <dgm:pt modelId="{F9E83FB4-3EB2-6A42-A3FC-C1914465481B}" type="pres">
      <dgm:prSet presAssocID="{AC4D5D14-10DF-4572-9988-6978BD3F8070}" presName="connectorText" presStyleLbl="sibTrans1D1" presStyleIdx="0" presStyleCnt="10"/>
      <dgm:spPr/>
    </dgm:pt>
    <dgm:pt modelId="{0E9CEF33-9164-C44D-B818-08BD40C71334}" type="pres">
      <dgm:prSet presAssocID="{93B3C6F4-99A4-4D35-9984-BFDC01B8706D}" presName="node" presStyleLbl="node1" presStyleIdx="1" presStyleCnt="11">
        <dgm:presLayoutVars>
          <dgm:bulletEnabled val="1"/>
        </dgm:presLayoutVars>
      </dgm:prSet>
      <dgm:spPr/>
    </dgm:pt>
    <dgm:pt modelId="{44EBC459-0EC5-9042-B5E2-EBE3E85A1C1D}" type="pres">
      <dgm:prSet presAssocID="{416D193B-480F-4B57-9447-89ED154CC996}" presName="sibTrans" presStyleLbl="sibTrans1D1" presStyleIdx="1" presStyleCnt="10"/>
      <dgm:spPr/>
    </dgm:pt>
    <dgm:pt modelId="{273DE092-69B6-6241-90BF-B81A36F9DB76}" type="pres">
      <dgm:prSet presAssocID="{416D193B-480F-4B57-9447-89ED154CC996}" presName="connectorText" presStyleLbl="sibTrans1D1" presStyleIdx="1" presStyleCnt="10"/>
      <dgm:spPr/>
    </dgm:pt>
    <dgm:pt modelId="{BAFDC533-D6BC-3248-8832-EBAF7854F81A}" type="pres">
      <dgm:prSet presAssocID="{A3B26AFF-75CF-4F4A-88CF-5F361855FC23}" presName="node" presStyleLbl="node1" presStyleIdx="2" presStyleCnt="11">
        <dgm:presLayoutVars>
          <dgm:bulletEnabled val="1"/>
        </dgm:presLayoutVars>
      </dgm:prSet>
      <dgm:spPr/>
    </dgm:pt>
    <dgm:pt modelId="{02763629-C1BC-D846-81CB-F147BBB92C99}" type="pres">
      <dgm:prSet presAssocID="{551FC398-BCC9-4A18-845D-F97154978FBB}" presName="sibTrans" presStyleLbl="sibTrans1D1" presStyleIdx="2" presStyleCnt="10"/>
      <dgm:spPr/>
    </dgm:pt>
    <dgm:pt modelId="{C03B46E6-0C3D-8F4A-8D6B-0F5D8080EB3A}" type="pres">
      <dgm:prSet presAssocID="{551FC398-BCC9-4A18-845D-F97154978FBB}" presName="connectorText" presStyleLbl="sibTrans1D1" presStyleIdx="2" presStyleCnt="10"/>
      <dgm:spPr/>
    </dgm:pt>
    <dgm:pt modelId="{4BFE1AF9-9428-174F-BCC5-59F138BEA435}" type="pres">
      <dgm:prSet presAssocID="{6E08DC20-88A4-472E-9A3B-C6C6B3C564AE}" presName="node" presStyleLbl="node1" presStyleIdx="3" presStyleCnt="11">
        <dgm:presLayoutVars>
          <dgm:bulletEnabled val="1"/>
        </dgm:presLayoutVars>
      </dgm:prSet>
      <dgm:spPr/>
    </dgm:pt>
    <dgm:pt modelId="{BD0E7067-FEB1-FA45-813B-486283A93A23}" type="pres">
      <dgm:prSet presAssocID="{3B2E4C71-F7A8-4439-8AD3-702FA3C4FA8A}" presName="sibTrans" presStyleLbl="sibTrans1D1" presStyleIdx="3" presStyleCnt="10"/>
      <dgm:spPr/>
    </dgm:pt>
    <dgm:pt modelId="{BBB3B8AD-BB01-AE4C-A764-A03C0C6297B5}" type="pres">
      <dgm:prSet presAssocID="{3B2E4C71-F7A8-4439-8AD3-702FA3C4FA8A}" presName="connectorText" presStyleLbl="sibTrans1D1" presStyleIdx="3" presStyleCnt="10"/>
      <dgm:spPr/>
    </dgm:pt>
    <dgm:pt modelId="{3F56C8B5-9620-DA44-A020-6FB2CD724DCF}" type="pres">
      <dgm:prSet presAssocID="{A46B12E4-8891-40C9-A3C1-7E838DF603AF}" presName="node" presStyleLbl="node1" presStyleIdx="4" presStyleCnt="11">
        <dgm:presLayoutVars>
          <dgm:bulletEnabled val="1"/>
        </dgm:presLayoutVars>
      </dgm:prSet>
      <dgm:spPr/>
    </dgm:pt>
    <dgm:pt modelId="{72334897-9F42-BC49-B73B-85687B18DE73}" type="pres">
      <dgm:prSet presAssocID="{6C1D9193-7433-43F1-A59E-775C486E80D3}" presName="sibTrans" presStyleLbl="sibTrans1D1" presStyleIdx="4" presStyleCnt="10"/>
      <dgm:spPr/>
    </dgm:pt>
    <dgm:pt modelId="{F290C609-43A5-FA47-933E-BAD2706251A8}" type="pres">
      <dgm:prSet presAssocID="{6C1D9193-7433-43F1-A59E-775C486E80D3}" presName="connectorText" presStyleLbl="sibTrans1D1" presStyleIdx="4" presStyleCnt="10"/>
      <dgm:spPr/>
    </dgm:pt>
    <dgm:pt modelId="{48F5CE1B-15E0-B743-BC0C-4FA8665372FB}" type="pres">
      <dgm:prSet presAssocID="{30FE8028-9139-4888-B12B-EEBA21CE48C5}" presName="node" presStyleLbl="node1" presStyleIdx="5" presStyleCnt="11">
        <dgm:presLayoutVars>
          <dgm:bulletEnabled val="1"/>
        </dgm:presLayoutVars>
      </dgm:prSet>
      <dgm:spPr/>
    </dgm:pt>
    <dgm:pt modelId="{ECCEE212-16AC-2542-98DE-2B715741A726}" type="pres">
      <dgm:prSet presAssocID="{5A7D837E-E086-41FF-B2C5-A4013E5FF61E}" presName="sibTrans" presStyleLbl="sibTrans1D1" presStyleIdx="5" presStyleCnt="10"/>
      <dgm:spPr/>
    </dgm:pt>
    <dgm:pt modelId="{1930D111-69DB-1C40-BEA3-16A3834E1E6B}" type="pres">
      <dgm:prSet presAssocID="{5A7D837E-E086-41FF-B2C5-A4013E5FF61E}" presName="connectorText" presStyleLbl="sibTrans1D1" presStyleIdx="5" presStyleCnt="10"/>
      <dgm:spPr/>
    </dgm:pt>
    <dgm:pt modelId="{0AB6DF85-C05D-074C-B83E-D032BA3DEACB}" type="pres">
      <dgm:prSet presAssocID="{E2FB2704-05AB-4E98-917C-64E76B6BB967}" presName="node" presStyleLbl="node1" presStyleIdx="6" presStyleCnt="11">
        <dgm:presLayoutVars>
          <dgm:bulletEnabled val="1"/>
        </dgm:presLayoutVars>
      </dgm:prSet>
      <dgm:spPr/>
    </dgm:pt>
    <dgm:pt modelId="{9AA712E1-FB98-4747-93E3-0656877D81DE}" type="pres">
      <dgm:prSet presAssocID="{517D8EC1-5B22-41C7-A42F-9987E1F5B5E0}" presName="sibTrans" presStyleLbl="sibTrans1D1" presStyleIdx="6" presStyleCnt="10"/>
      <dgm:spPr/>
    </dgm:pt>
    <dgm:pt modelId="{2C26D2EE-6800-D248-8E74-FA158AB22711}" type="pres">
      <dgm:prSet presAssocID="{517D8EC1-5B22-41C7-A42F-9987E1F5B5E0}" presName="connectorText" presStyleLbl="sibTrans1D1" presStyleIdx="6" presStyleCnt="10"/>
      <dgm:spPr/>
    </dgm:pt>
    <dgm:pt modelId="{C6908C71-93AE-664D-B273-94C70AFDF92D}" type="pres">
      <dgm:prSet presAssocID="{34D42DA3-3DA7-4718-B364-6804B1AEF645}" presName="node" presStyleLbl="node1" presStyleIdx="7" presStyleCnt="11">
        <dgm:presLayoutVars>
          <dgm:bulletEnabled val="1"/>
        </dgm:presLayoutVars>
      </dgm:prSet>
      <dgm:spPr/>
    </dgm:pt>
    <dgm:pt modelId="{36A09B21-C246-5E42-9DB3-CFF6D6A0C388}" type="pres">
      <dgm:prSet presAssocID="{90188F73-A82F-4C2C-93DC-D6713C19BCBE}" presName="sibTrans" presStyleLbl="sibTrans1D1" presStyleIdx="7" presStyleCnt="10"/>
      <dgm:spPr/>
    </dgm:pt>
    <dgm:pt modelId="{AB49260F-7646-D84B-9CF6-4C9CC19BFAFF}" type="pres">
      <dgm:prSet presAssocID="{90188F73-A82F-4C2C-93DC-D6713C19BCBE}" presName="connectorText" presStyleLbl="sibTrans1D1" presStyleIdx="7" presStyleCnt="10"/>
      <dgm:spPr/>
    </dgm:pt>
    <dgm:pt modelId="{91954DB2-2D0A-0248-96F1-22F4BA5A41D8}" type="pres">
      <dgm:prSet presAssocID="{034D937A-D19F-4647-A3E3-EE26B7309304}" presName="node" presStyleLbl="node1" presStyleIdx="8" presStyleCnt="11">
        <dgm:presLayoutVars>
          <dgm:bulletEnabled val="1"/>
        </dgm:presLayoutVars>
      </dgm:prSet>
      <dgm:spPr/>
    </dgm:pt>
    <dgm:pt modelId="{2F5C0B70-AD96-4942-B2DC-6AAAD5711A48}" type="pres">
      <dgm:prSet presAssocID="{CDADA116-919A-4D0D-A188-A7DD8EAD19ED}" presName="sibTrans" presStyleLbl="sibTrans1D1" presStyleIdx="8" presStyleCnt="10"/>
      <dgm:spPr/>
    </dgm:pt>
    <dgm:pt modelId="{5FDE3439-8762-BF47-B64A-5C54374BCA8D}" type="pres">
      <dgm:prSet presAssocID="{CDADA116-919A-4D0D-A188-A7DD8EAD19ED}" presName="connectorText" presStyleLbl="sibTrans1D1" presStyleIdx="8" presStyleCnt="10"/>
      <dgm:spPr/>
    </dgm:pt>
    <dgm:pt modelId="{FAE603F8-3E83-5540-A68F-909AFA7E52CD}" type="pres">
      <dgm:prSet presAssocID="{0099D083-5FF9-4A0A-8E8E-0E67CE2C873C}" presName="node" presStyleLbl="node1" presStyleIdx="9" presStyleCnt="11">
        <dgm:presLayoutVars>
          <dgm:bulletEnabled val="1"/>
        </dgm:presLayoutVars>
      </dgm:prSet>
      <dgm:spPr/>
    </dgm:pt>
    <dgm:pt modelId="{EDDD159D-D42E-2F47-82C1-EA42C5BBCDA9}" type="pres">
      <dgm:prSet presAssocID="{EE1C34EB-3F4E-4603-B2C3-8E250D4A2159}" presName="sibTrans" presStyleLbl="sibTrans1D1" presStyleIdx="9" presStyleCnt="10"/>
      <dgm:spPr/>
    </dgm:pt>
    <dgm:pt modelId="{6C302289-4E86-004B-995C-570F93B6FD68}" type="pres">
      <dgm:prSet presAssocID="{EE1C34EB-3F4E-4603-B2C3-8E250D4A2159}" presName="connectorText" presStyleLbl="sibTrans1D1" presStyleIdx="9" presStyleCnt="10"/>
      <dgm:spPr/>
    </dgm:pt>
    <dgm:pt modelId="{E56088A6-F067-9348-B3F8-A312515AD87C}" type="pres">
      <dgm:prSet presAssocID="{114618DB-E747-4BD2-87E8-CA824BF5DEC5}" presName="node" presStyleLbl="node1" presStyleIdx="10" presStyleCnt="11" custScaleX="210598">
        <dgm:presLayoutVars>
          <dgm:bulletEnabled val="1"/>
        </dgm:presLayoutVars>
      </dgm:prSet>
      <dgm:spPr/>
    </dgm:pt>
  </dgm:ptLst>
  <dgm:cxnLst>
    <dgm:cxn modelId="{AA251906-E7EA-0C43-9E29-90CC846823C5}" type="presOf" srcId="{90188F73-A82F-4C2C-93DC-D6713C19BCBE}" destId="{36A09B21-C246-5E42-9DB3-CFF6D6A0C388}" srcOrd="0" destOrd="0" presId="urn:microsoft.com/office/officeart/2016/7/layout/RepeatingBendingProcessNew"/>
    <dgm:cxn modelId="{F0078A08-5AB1-484D-A55B-3400FF65A29A}" srcId="{6938B3A6-26F0-4AC0-980D-B8D0A3678D71}" destId="{34D42DA3-3DA7-4718-B364-6804B1AEF645}" srcOrd="7" destOrd="0" parTransId="{76F2F30F-B1CE-43AE-85FA-EFF85E6A70A8}" sibTransId="{90188F73-A82F-4C2C-93DC-D6713C19BCBE}"/>
    <dgm:cxn modelId="{61F54E0F-8CDF-4637-BF79-BD135D4A43FA}" srcId="{6938B3A6-26F0-4AC0-980D-B8D0A3678D71}" destId="{E2FB2704-05AB-4E98-917C-64E76B6BB967}" srcOrd="6" destOrd="0" parTransId="{DADB5A7D-6A03-4ABE-896B-EBB545F0A893}" sibTransId="{517D8EC1-5B22-41C7-A42F-9987E1F5B5E0}"/>
    <dgm:cxn modelId="{6FD79B0F-83F1-8740-9B6D-3BD72D45C4D4}" type="presOf" srcId="{A46B12E4-8891-40C9-A3C1-7E838DF603AF}" destId="{3F56C8B5-9620-DA44-A020-6FB2CD724DCF}" srcOrd="0" destOrd="0" presId="urn:microsoft.com/office/officeart/2016/7/layout/RepeatingBendingProcessNew"/>
    <dgm:cxn modelId="{00739711-EF3B-4B95-9BE0-F3A034F6E951}" srcId="{6938B3A6-26F0-4AC0-980D-B8D0A3678D71}" destId="{A46B12E4-8891-40C9-A3C1-7E838DF603AF}" srcOrd="4" destOrd="0" parTransId="{CEDCBBFF-EB93-46D6-9004-781547668007}" sibTransId="{6C1D9193-7433-43F1-A59E-775C486E80D3}"/>
    <dgm:cxn modelId="{D3AE0312-6887-7F4D-9366-273B27AC71D4}" type="presOf" srcId="{0099D083-5FF9-4A0A-8E8E-0E67CE2C873C}" destId="{FAE603F8-3E83-5540-A68F-909AFA7E52CD}" srcOrd="0" destOrd="0" presId="urn:microsoft.com/office/officeart/2016/7/layout/RepeatingBendingProcessNew"/>
    <dgm:cxn modelId="{7F7DAD13-4D79-460A-B1C6-CDD435A7E1FA}" srcId="{6938B3A6-26F0-4AC0-980D-B8D0A3678D71}" destId="{0099D083-5FF9-4A0A-8E8E-0E67CE2C873C}" srcOrd="9" destOrd="0" parTransId="{BC6EDF38-75D2-4695-ABB3-160C377E873C}" sibTransId="{EE1C34EB-3F4E-4603-B2C3-8E250D4A2159}"/>
    <dgm:cxn modelId="{A267501A-E219-0044-9D72-C981B1C9E094}" type="presOf" srcId="{5A7D837E-E086-41FF-B2C5-A4013E5FF61E}" destId="{ECCEE212-16AC-2542-98DE-2B715741A726}" srcOrd="0" destOrd="0" presId="urn:microsoft.com/office/officeart/2016/7/layout/RepeatingBendingProcessNew"/>
    <dgm:cxn modelId="{57D33D1B-396E-4656-8093-41C23D9870EF}" srcId="{114618DB-E747-4BD2-87E8-CA824BF5DEC5}" destId="{A5C5681A-BEAE-48F8-8844-95834C5AA013}" srcOrd="1" destOrd="0" parTransId="{CB0DE4D9-8909-49D8-B10F-81C8DFE3F369}" sibTransId="{B3D67109-14FF-48EE-B993-630738400229}"/>
    <dgm:cxn modelId="{0FDF751D-24A0-45A2-9263-2E880A3E5235}" srcId="{114618DB-E747-4BD2-87E8-CA824BF5DEC5}" destId="{4947293F-DDFA-4E00-BA5C-4AC357FF5D95}" srcOrd="0" destOrd="0" parTransId="{CBB8D9A5-3A99-4410-B477-CB8160DC6899}" sibTransId="{8CB39E33-E175-44DF-BD2C-A2C7AF7CFF83}"/>
    <dgm:cxn modelId="{73F8731E-376D-CB4A-B32C-46DDF57FA14F}" type="presOf" srcId="{30FE8028-9139-4888-B12B-EEBA21CE48C5}" destId="{48F5CE1B-15E0-B743-BC0C-4FA8665372FB}" srcOrd="0" destOrd="0" presId="urn:microsoft.com/office/officeart/2016/7/layout/RepeatingBendingProcessNew"/>
    <dgm:cxn modelId="{416F8820-BB0E-6D40-B6E6-431FBA11E1A3}" type="presOf" srcId="{517D8EC1-5B22-41C7-A42F-9987E1F5B5E0}" destId="{9AA712E1-FB98-4747-93E3-0656877D81DE}" srcOrd="0" destOrd="0" presId="urn:microsoft.com/office/officeart/2016/7/layout/RepeatingBendingProcessNew"/>
    <dgm:cxn modelId="{4E557121-C66F-4543-BC27-50EEDA18200A}" srcId="{6938B3A6-26F0-4AC0-980D-B8D0A3678D71}" destId="{30FE8028-9139-4888-B12B-EEBA21CE48C5}" srcOrd="5" destOrd="0" parTransId="{269A4E68-8E3B-4D22-A15D-B084A62DB5DB}" sibTransId="{5A7D837E-E086-41FF-B2C5-A4013E5FF61E}"/>
    <dgm:cxn modelId="{9644DC2A-69A0-A940-A234-304E9EFA13BA}" type="presOf" srcId="{A5C5681A-BEAE-48F8-8844-95834C5AA013}" destId="{E56088A6-F067-9348-B3F8-A312515AD87C}" srcOrd="0" destOrd="2" presId="urn:microsoft.com/office/officeart/2016/7/layout/RepeatingBendingProcessNew"/>
    <dgm:cxn modelId="{DD3A242C-EC64-824C-9D6C-862BCC112CDE}" type="presOf" srcId="{551FC398-BCC9-4A18-845D-F97154978FBB}" destId="{02763629-C1BC-D846-81CB-F147BBB92C99}" srcOrd="0" destOrd="0" presId="urn:microsoft.com/office/officeart/2016/7/layout/RepeatingBendingProcessNew"/>
    <dgm:cxn modelId="{1C350830-AD9C-5C4A-A178-10EF9B542652}" type="presOf" srcId="{AC4D5D14-10DF-4572-9988-6978BD3F8070}" destId="{8CB930B4-3C4E-FC41-81A6-AC0D9D38E129}" srcOrd="0" destOrd="0" presId="urn:microsoft.com/office/officeart/2016/7/layout/RepeatingBendingProcessNew"/>
    <dgm:cxn modelId="{45717237-C89A-3640-B848-F022DE0CDD32}" type="presOf" srcId="{90188F73-A82F-4C2C-93DC-D6713C19BCBE}" destId="{AB49260F-7646-D84B-9CF6-4C9CC19BFAFF}" srcOrd="1" destOrd="0" presId="urn:microsoft.com/office/officeart/2016/7/layout/RepeatingBendingProcessNew"/>
    <dgm:cxn modelId="{1190A843-BDEE-43F6-98F0-27FF1E724C76}" srcId="{6938B3A6-26F0-4AC0-980D-B8D0A3678D71}" destId="{114618DB-E747-4BD2-87E8-CA824BF5DEC5}" srcOrd="10" destOrd="0" parTransId="{1A490EA4-AC2B-45E7-8890-CB23D1D0EBC2}" sibTransId="{7C9BB3B3-7B25-46F9-B10D-66AC07C0FB6F}"/>
    <dgm:cxn modelId="{7E8C6D4C-6039-854D-A4C1-EF5AD2B03407}" type="presOf" srcId="{E2FB2704-05AB-4E98-917C-64E76B6BB967}" destId="{0AB6DF85-C05D-074C-B83E-D032BA3DEACB}" srcOrd="0" destOrd="0" presId="urn:microsoft.com/office/officeart/2016/7/layout/RepeatingBendingProcessNew"/>
    <dgm:cxn modelId="{93ECA34C-20A8-47BA-B41B-914512028798}" srcId="{114618DB-E747-4BD2-87E8-CA824BF5DEC5}" destId="{428D8422-B10C-466F-B24D-549F3115896A}" srcOrd="2" destOrd="0" parTransId="{B0DF9AC2-15EE-46D2-9BAE-5659B042D7DD}" sibTransId="{6AB89438-2DB6-42B0-9918-939DED3BD755}"/>
    <dgm:cxn modelId="{74A44454-5B1D-AC47-980D-9B2B36819E27}" type="presOf" srcId="{551FC398-BCC9-4A18-845D-F97154978FBB}" destId="{C03B46E6-0C3D-8F4A-8D6B-0F5D8080EB3A}" srcOrd="1" destOrd="0" presId="urn:microsoft.com/office/officeart/2016/7/layout/RepeatingBendingProcessNew"/>
    <dgm:cxn modelId="{4C11946D-FC13-EF46-8BF5-E082DFA0A5BD}" type="presOf" srcId="{DFAA4D0E-2025-4B70-AB34-83A9ADA0588B}" destId="{E56088A6-F067-9348-B3F8-A312515AD87C}" srcOrd="0" destOrd="4" presId="urn:microsoft.com/office/officeart/2016/7/layout/RepeatingBendingProcessNew"/>
    <dgm:cxn modelId="{6E67B078-A61B-9645-8F58-098137EA60FA}" type="presOf" srcId="{517D8EC1-5B22-41C7-A42F-9987E1F5B5E0}" destId="{2C26D2EE-6800-D248-8E74-FA158AB22711}" srcOrd="1" destOrd="0" presId="urn:microsoft.com/office/officeart/2016/7/layout/RepeatingBendingProcessNew"/>
    <dgm:cxn modelId="{96D7B07D-3BA9-FE4D-BC6E-FBCA2653EAA1}" type="presOf" srcId="{5A7D837E-E086-41FF-B2C5-A4013E5FF61E}" destId="{1930D111-69DB-1C40-BEA3-16A3834E1E6B}" srcOrd="1" destOrd="0" presId="urn:microsoft.com/office/officeart/2016/7/layout/RepeatingBendingProcessNew"/>
    <dgm:cxn modelId="{A35E8D7F-9643-944B-B304-1BC6F380CDAA}" type="presOf" srcId="{93B3C6F4-99A4-4D35-9984-BFDC01B8706D}" destId="{0E9CEF33-9164-C44D-B818-08BD40C71334}" srcOrd="0" destOrd="0" presId="urn:microsoft.com/office/officeart/2016/7/layout/RepeatingBendingProcessNew"/>
    <dgm:cxn modelId="{97BB3084-A88A-2C47-BB5B-FD4A10462491}" type="presOf" srcId="{AC4D5D14-10DF-4572-9988-6978BD3F8070}" destId="{F9E83FB4-3EB2-6A42-A3FC-C1914465481B}" srcOrd="1" destOrd="0" presId="urn:microsoft.com/office/officeart/2016/7/layout/RepeatingBendingProcessNew"/>
    <dgm:cxn modelId="{EA156686-9D32-B944-9D2F-3AB40F4E1158}" type="presOf" srcId="{A3B26AFF-75CF-4F4A-88CF-5F361855FC23}" destId="{BAFDC533-D6BC-3248-8832-EBAF7854F81A}" srcOrd="0" destOrd="0" presId="urn:microsoft.com/office/officeart/2016/7/layout/RepeatingBendingProcessNew"/>
    <dgm:cxn modelId="{E7691490-6B57-4C8C-B298-ED9B2C48E46F}" srcId="{6938B3A6-26F0-4AC0-980D-B8D0A3678D71}" destId="{A3B26AFF-75CF-4F4A-88CF-5F361855FC23}" srcOrd="2" destOrd="0" parTransId="{8D8E0CAD-4CF6-44F2-A69F-D1190750224F}" sibTransId="{551FC398-BCC9-4A18-845D-F97154978FBB}"/>
    <dgm:cxn modelId="{32D43590-0DCE-BF40-B4F4-668976AB8C07}" type="presOf" srcId="{114618DB-E747-4BD2-87E8-CA824BF5DEC5}" destId="{E56088A6-F067-9348-B3F8-A312515AD87C}" srcOrd="0" destOrd="0" presId="urn:microsoft.com/office/officeart/2016/7/layout/RepeatingBendingProcessNew"/>
    <dgm:cxn modelId="{D41C8A92-E3D2-6B4B-B0CC-A9C2AEF4A7DA}" type="presOf" srcId="{CBD414CD-352C-4489-9D6F-57678BE4F653}" destId="{E00DEFCC-1AEE-CC46-BFFA-F63C992B4907}" srcOrd="0" destOrd="0" presId="urn:microsoft.com/office/officeart/2016/7/layout/RepeatingBendingProcessNew"/>
    <dgm:cxn modelId="{A9C19798-941A-384F-9667-3A5B35BA8343}" type="presOf" srcId="{6E08DC20-88A4-472E-9A3B-C6C6B3C564AE}" destId="{4BFE1AF9-9428-174F-BCC5-59F138BEA435}" srcOrd="0" destOrd="0" presId="urn:microsoft.com/office/officeart/2016/7/layout/RepeatingBendingProcessNew"/>
    <dgm:cxn modelId="{6677519B-F506-5F4B-B68D-053B673AFA0F}" type="presOf" srcId="{EE1C34EB-3F4E-4603-B2C3-8E250D4A2159}" destId="{6C302289-4E86-004B-995C-570F93B6FD68}" srcOrd="1" destOrd="0" presId="urn:microsoft.com/office/officeart/2016/7/layout/RepeatingBendingProcessNew"/>
    <dgm:cxn modelId="{F3E8AE9D-9628-FF4C-B618-4C27E9E278C4}" type="presOf" srcId="{6938B3A6-26F0-4AC0-980D-B8D0A3678D71}" destId="{B9FC39B9-B107-134B-B6EE-3CF5177E938C}" srcOrd="0" destOrd="0" presId="urn:microsoft.com/office/officeart/2016/7/layout/RepeatingBendingProcessNew"/>
    <dgm:cxn modelId="{677676B1-53C7-9447-AB06-CC5B0B4694F6}" type="presOf" srcId="{6C1D9193-7433-43F1-A59E-775C486E80D3}" destId="{72334897-9F42-BC49-B73B-85687B18DE73}" srcOrd="0" destOrd="0" presId="urn:microsoft.com/office/officeart/2016/7/layout/RepeatingBendingProcessNew"/>
    <dgm:cxn modelId="{C8B9F6B1-D00A-8F4A-B184-41C4C53C9635}" type="presOf" srcId="{CDADA116-919A-4D0D-A188-A7DD8EAD19ED}" destId="{5FDE3439-8762-BF47-B64A-5C54374BCA8D}" srcOrd="1" destOrd="0" presId="urn:microsoft.com/office/officeart/2016/7/layout/RepeatingBendingProcessNew"/>
    <dgm:cxn modelId="{8F37FFB4-303D-4E70-A1B9-EDF1B76D2C15}" srcId="{6938B3A6-26F0-4AC0-980D-B8D0A3678D71}" destId="{6E08DC20-88A4-472E-9A3B-C6C6B3C564AE}" srcOrd="3" destOrd="0" parTransId="{E7FFF039-F0C1-45EB-85EC-8EA09C6689BD}" sibTransId="{3B2E4C71-F7A8-4439-8AD3-702FA3C4FA8A}"/>
    <dgm:cxn modelId="{D8DC30B6-6476-FC4A-A3AF-67E61605F96F}" type="presOf" srcId="{416D193B-480F-4B57-9447-89ED154CC996}" destId="{44EBC459-0EC5-9042-B5E2-EBE3E85A1C1D}" srcOrd="0" destOrd="0" presId="urn:microsoft.com/office/officeart/2016/7/layout/RepeatingBendingProcessNew"/>
    <dgm:cxn modelId="{DF9BC2B7-8398-2143-91F4-1B36C7181B4E}" type="presOf" srcId="{EE1C34EB-3F4E-4603-B2C3-8E250D4A2159}" destId="{EDDD159D-D42E-2F47-82C1-EA42C5BBCDA9}" srcOrd="0" destOrd="0" presId="urn:microsoft.com/office/officeart/2016/7/layout/RepeatingBendingProcessNew"/>
    <dgm:cxn modelId="{1C3243B8-668E-4DF2-A76F-D886410A9883}" srcId="{114618DB-E747-4BD2-87E8-CA824BF5DEC5}" destId="{DFAA4D0E-2025-4B70-AB34-83A9ADA0588B}" srcOrd="3" destOrd="0" parTransId="{7A5870CE-9E05-45DA-8958-EC7417D4F269}" sibTransId="{3787BDA1-BB8C-4F44-B972-1178FB283410}"/>
    <dgm:cxn modelId="{259C29C0-F688-6C45-A064-FE5C1CD0B1B9}" type="presOf" srcId="{416D193B-480F-4B57-9447-89ED154CC996}" destId="{273DE092-69B6-6241-90BF-B81A36F9DB76}" srcOrd="1" destOrd="0" presId="urn:microsoft.com/office/officeart/2016/7/layout/RepeatingBendingProcessNew"/>
    <dgm:cxn modelId="{232DC4CC-2A55-F142-9B88-343AE12A8CBB}" type="presOf" srcId="{428D8422-B10C-466F-B24D-549F3115896A}" destId="{E56088A6-F067-9348-B3F8-A312515AD87C}" srcOrd="0" destOrd="3" presId="urn:microsoft.com/office/officeart/2016/7/layout/RepeatingBendingProcessNew"/>
    <dgm:cxn modelId="{FB2307CE-B4AE-5B4B-9401-FF8D4406EC4E}" type="presOf" srcId="{3B2E4C71-F7A8-4439-8AD3-702FA3C4FA8A}" destId="{BD0E7067-FEB1-FA45-813B-486283A93A23}" srcOrd="0" destOrd="0" presId="urn:microsoft.com/office/officeart/2016/7/layout/RepeatingBendingProcessNew"/>
    <dgm:cxn modelId="{2CC2CAD5-6178-45D3-80D8-4172C72463C0}" srcId="{6938B3A6-26F0-4AC0-980D-B8D0A3678D71}" destId="{034D937A-D19F-4647-A3E3-EE26B7309304}" srcOrd="8" destOrd="0" parTransId="{F6D6CFB7-5ED4-42CC-A681-CC8979161306}" sibTransId="{CDADA116-919A-4D0D-A188-A7DD8EAD19ED}"/>
    <dgm:cxn modelId="{09D63CDE-8934-0546-A6F7-6F0A2A886439}" type="presOf" srcId="{3B2E4C71-F7A8-4439-8AD3-702FA3C4FA8A}" destId="{BBB3B8AD-BB01-AE4C-A764-A03C0C6297B5}" srcOrd="1" destOrd="0" presId="urn:microsoft.com/office/officeart/2016/7/layout/RepeatingBendingProcessNew"/>
    <dgm:cxn modelId="{59B67BE4-92E0-42D0-A691-AE098D2CE19D}" srcId="{6938B3A6-26F0-4AC0-980D-B8D0A3678D71}" destId="{93B3C6F4-99A4-4D35-9984-BFDC01B8706D}" srcOrd="1" destOrd="0" parTransId="{8E0B3D32-342B-45B1-9A1E-8CC8B38662B8}" sibTransId="{416D193B-480F-4B57-9447-89ED154CC996}"/>
    <dgm:cxn modelId="{6B5B20E8-B8F4-294C-8E30-591C88F49A32}" type="presOf" srcId="{CDADA116-919A-4D0D-A188-A7DD8EAD19ED}" destId="{2F5C0B70-AD96-4942-B2DC-6AAAD5711A48}" srcOrd="0" destOrd="0" presId="urn:microsoft.com/office/officeart/2016/7/layout/RepeatingBendingProcessNew"/>
    <dgm:cxn modelId="{764CAFE9-885C-48AA-9777-C78BFCB5B2F5}" srcId="{6938B3A6-26F0-4AC0-980D-B8D0A3678D71}" destId="{CBD414CD-352C-4489-9D6F-57678BE4F653}" srcOrd="0" destOrd="0" parTransId="{0D97A76B-01FE-4119-AB66-E155D8133DEA}" sibTransId="{AC4D5D14-10DF-4572-9988-6978BD3F8070}"/>
    <dgm:cxn modelId="{1F2482F4-5728-B14E-BF26-07489FAF5F89}" type="presOf" srcId="{34D42DA3-3DA7-4718-B364-6804B1AEF645}" destId="{C6908C71-93AE-664D-B273-94C70AFDF92D}" srcOrd="0" destOrd="0" presId="urn:microsoft.com/office/officeart/2016/7/layout/RepeatingBendingProcessNew"/>
    <dgm:cxn modelId="{374B56F5-BFAC-E444-BF8A-F87048E6949C}" type="presOf" srcId="{4947293F-DDFA-4E00-BA5C-4AC357FF5D95}" destId="{E56088A6-F067-9348-B3F8-A312515AD87C}" srcOrd="0" destOrd="1" presId="urn:microsoft.com/office/officeart/2016/7/layout/RepeatingBendingProcessNew"/>
    <dgm:cxn modelId="{47771CFC-BCC7-F646-A31E-0639A564E2ED}" type="presOf" srcId="{6C1D9193-7433-43F1-A59E-775C486E80D3}" destId="{F290C609-43A5-FA47-933E-BAD2706251A8}" srcOrd="1" destOrd="0" presId="urn:microsoft.com/office/officeart/2016/7/layout/RepeatingBendingProcessNew"/>
    <dgm:cxn modelId="{2CCECEFF-90E0-054F-9A87-E799E2CD831A}" type="presOf" srcId="{034D937A-D19F-4647-A3E3-EE26B7309304}" destId="{91954DB2-2D0A-0248-96F1-22F4BA5A41D8}" srcOrd="0" destOrd="0" presId="urn:microsoft.com/office/officeart/2016/7/layout/RepeatingBendingProcessNew"/>
    <dgm:cxn modelId="{3C4C52EA-B53D-FF46-8107-3C3C25804A6B}" type="presParOf" srcId="{B9FC39B9-B107-134B-B6EE-3CF5177E938C}" destId="{E00DEFCC-1AEE-CC46-BFFA-F63C992B4907}" srcOrd="0" destOrd="0" presId="urn:microsoft.com/office/officeart/2016/7/layout/RepeatingBendingProcessNew"/>
    <dgm:cxn modelId="{CC2C5B8E-8ABF-9247-8B98-7BA7A0E252D0}" type="presParOf" srcId="{B9FC39B9-B107-134B-B6EE-3CF5177E938C}" destId="{8CB930B4-3C4E-FC41-81A6-AC0D9D38E129}" srcOrd="1" destOrd="0" presId="urn:microsoft.com/office/officeart/2016/7/layout/RepeatingBendingProcessNew"/>
    <dgm:cxn modelId="{9208FDD3-F063-9944-AE5B-9F74C0BB4878}" type="presParOf" srcId="{8CB930B4-3C4E-FC41-81A6-AC0D9D38E129}" destId="{F9E83FB4-3EB2-6A42-A3FC-C1914465481B}" srcOrd="0" destOrd="0" presId="urn:microsoft.com/office/officeart/2016/7/layout/RepeatingBendingProcessNew"/>
    <dgm:cxn modelId="{37E31726-18FD-3449-A509-8A5C3D22D366}" type="presParOf" srcId="{B9FC39B9-B107-134B-B6EE-3CF5177E938C}" destId="{0E9CEF33-9164-C44D-B818-08BD40C71334}" srcOrd="2" destOrd="0" presId="urn:microsoft.com/office/officeart/2016/7/layout/RepeatingBendingProcessNew"/>
    <dgm:cxn modelId="{B2976CB7-090D-3141-9545-F2B7D4E6BE0A}" type="presParOf" srcId="{B9FC39B9-B107-134B-B6EE-3CF5177E938C}" destId="{44EBC459-0EC5-9042-B5E2-EBE3E85A1C1D}" srcOrd="3" destOrd="0" presId="urn:microsoft.com/office/officeart/2016/7/layout/RepeatingBendingProcessNew"/>
    <dgm:cxn modelId="{2D0CB3F2-A30B-D74A-9DA6-E02402EC04FC}" type="presParOf" srcId="{44EBC459-0EC5-9042-B5E2-EBE3E85A1C1D}" destId="{273DE092-69B6-6241-90BF-B81A36F9DB76}" srcOrd="0" destOrd="0" presId="urn:microsoft.com/office/officeart/2016/7/layout/RepeatingBendingProcessNew"/>
    <dgm:cxn modelId="{0AA22129-D8EF-4F47-BECC-C2D3C59C4BDD}" type="presParOf" srcId="{B9FC39B9-B107-134B-B6EE-3CF5177E938C}" destId="{BAFDC533-D6BC-3248-8832-EBAF7854F81A}" srcOrd="4" destOrd="0" presId="urn:microsoft.com/office/officeart/2016/7/layout/RepeatingBendingProcessNew"/>
    <dgm:cxn modelId="{F40E96AF-A020-7A42-8746-8C47EBB584D6}" type="presParOf" srcId="{B9FC39B9-B107-134B-B6EE-3CF5177E938C}" destId="{02763629-C1BC-D846-81CB-F147BBB92C99}" srcOrd="5" destOrd="0" presId="urn:microsoft.com/office/officeart/2016/7/layout/RepeatingBendingProcessNew"/>
    <dgm:cxn modelId="{449FFC3A-FF05-B846-97AF-F7187C0580BE}" type="presParOf" srcId="{02763629-C1BC-D846-81CB-F147BBB92C99}" destId="{C03B46E6-0C3D-8F4A-8D6B-0F5D8080EB3A}" srcOrd="0" destOrd="0" presId="urn:microsoft.com/office/officeart/2016/7/layout/RepeatingBendingProcessNew"/>
    <dgm:cxn modelId="{EBB99E4C-F090-7D4D-92BE-7E9CDF69DE38}" type="presParOf" srcId="{B9FC39B9-B107-134B-B6EE-3CF5177E938C}" destId="{4BFE1AF9-9428-174F-BCC5-59F138BEA435}" srcOrd="6" destOrd="0" presId="urn:microsoft.com/office/officeart/2016/7/layout/RepeatingBendingProcessNew"/>
    <dgm:cxn modelId="{57A616D8-6817-C044-B51E-7B9B9F6677BE}" type="presParOf" srcId="{B9FC39B9-B107-134B-B6EE-3CF5177E938C}" destId="{BD0E7067-FEB1-FA45-813B-486283A93A23}" srcOrd="7" destOrd="0" presId="urn:microsoft.com/office/officeart/2016/7/layout/RepeatingBendingProcessNew"/>
    <dgm:cxn modelId="{D97D6C0F-B16B-9A4E-A319-BEA1C7E728D5}" type="presParOf" srcId="{BD0E7067-FEB1-FA45-813B-486283A93A23}" destId="{BBB3B8AD-BB01-AE4C-A764-A03C0C6297B5}" srcOrd="0" destOrd="0" presId="urn:microsoft.com/office/officeart/2016/7/layout/RepeatingBendingProcessNew"/>
    <dgm:cxn modelId="{C69CDD56-DA7F-0B42-8C42-FC334CD82629}" type="presParOf" srcId="{B9FC39B9-B107-134B-B6EE-3CF5177E938C}" destId="{3F56C8B5-9620-DA44-A020-6FB2CD724DCF}" srcOrd="8" destOrd="0" presId="urn:microsoft.com/office/officeart/2016/7/layout/RepeatingBendingProcessNew"/>
    <dgm:cxn modelId="{A6B9CD98-7C2F-8E4E-B30D-A87A22AD0A8F}" type="presParOf" srcId="{B9FC39B9-B107-134B-B6EE-3CF5177E938C}" destId="{72334897-9F42-BC49-B73B-85687B18DE73}" srcOrd="9" destOrd="0" presId="urn:microsoft.com/office/officeart/2016/7/layout/RepeatingBendingProcessNew"/>
    <dgm:cxn modelId="{E9BBFC17-0A1D-604B-A9B5-94FB965A1DD0}" type="presParOf" srcId="{72334897-9F42-BC49-B73B-85687B18DE73}" destId="{F290C609-43A5-FA47-933E-BAD2706251A8}" srcOrd="0" destOrd="0" presId="urn:microsoft.com/office/officeart/2016/7/layout/RepeatingBendingProcessNew"/>
    <dgm:cxn modelId="{7292D5AC-BA27-2B4C-B025-C720F6439C7E}" type="presParOf" srcId="{B9FC39B9-B107-134B-B6EE-3CF5177E938C}" destId="{48F5CE1B-15E0-B743-BC0C-4FA8665372FB}" srcOrd="10" destOrd="0" presId="urn:microsoft.com/office/officeart/2016/7/layout/RepeatingBendingProcessNew"/>
    <dgm:cxn modelId="{31E0037E-AF3B-FC4D-AC0E-3DB45D0FA9D1}" type="presParOf" srcId="{B9FC39B9-B107-134B-B6EE-3CF5177E938C}" destId="{ECCEE212-16AC-2542-98DE-2B715741A726}" srcOrd="11" destOrd="0" presId="urn:microsoft.com/office/officeart/2016/7/layout/RepeatingBendingProcessNew"/>
    <dgm:cxn modelId="{D95C5580-925C-2B4C-820D-4B0C55A80F18}" type="presParOf" srcId="{ECCEE212-16AC-2542-98DE-2B715741A726}" destId="{1930D111-69DB-1C40-BEA3-16A3834E1E6B}" srcOrd="0" destOrd="0" presId="urn:microsoft.com/office/officeart/2016/7/layout/RepeatingBendingProcessNew"/>
    <dgm:cxn modelId="{8F7DF8C3-58B1-FA49-AE34-C5E3DA8D88A7}" type="presParOf" srcId="{B9FC39B9-B107-134B-B6EE-3CF5177E938C}" destId="{0AB6DF85-C05D-074C-B83E-D032BA3DEACB}" srcOrd="12" destOrd="0" presId="urn:microsoft.com/office/officeart/2016/7/layout/RepeatingBendingProcessNew"/>
    <dgm:cxn modelId="{70519814-5617-4B46-A0C7-F500DED8795A}" type="presParOf" srcId="{B9FC39B9-B107-134B-B6EE-3CF5177E938C}" destId="{9AA712E1-FB98-4747-93E3-0656877D81DE}" srcOrd="13" destOrd="0" presId="urn:microsoft.com/office/officeart/2016/7/layout/RepeatingBendingProcessNew"/>
    <dgm:cxn modelId="{C700065F-C842-B545-897C-FC79D0544C47}" type="presParOf" srcId="{9AA712E1-FB98-4747-93E3-0656877D81DE}" destId="{2C26D2EE-6800-D248-8E74-FA158AB22711}" srcOrd="0" destOrd="0" presId="urn:microsoft.com/office/officeart/2016/7/layout/RepeatingBendingProcessNew"/>
    <dgm:cxn modelId="{477555B2-AD7D-7B45-AF02-06D6115A5B32}" type="presParOf" srcId="{B9FC39B9-B107-134B-B6EE-3CF5177E938C}" destId="{C6908C71-93AE-664D-B273-94C70AFDF92D}" srcOrd="14" destOrd="0" presId="urn:microsoft.com/office/officeart/2016/7/layout/RepeatingBendingProcessNew"/>
    <dgm:cxn modelId="{69A2650B-2893-6A41-9BAA-CCCFD98821F9}" type="presParOf" srcId="{B9FC39B9-B107-134B-B6EE-3CF5177E938C}" destId="{36A09B21-C246-5E42-9DB3-CFF6D6A0C388}" srcOrd="15" destOrd="0" presId="urn:microsoft.com/office/officeart/2016/7/layout/RepeatingBendingProcessNew"/>
    <dgm:cxn modelId="{EC1F4C24-0404-0C47-A73B-E7E2D1CA9F01}" type="presParOf" srcId="{36A09B21-C246-5E42-9DB3-CFF6D6A0C388}" destId="{AB49260F-7646-D84B-9CF6-4C9CC19BFAFF}" srcOrd="0" destOrd="0" presId="urn:microsoft.com/office/officeart/2016/7/layout/RepeatingBendingProcessNew"/>
    <dgm:cxn modelId="{A558CA23-BC66-6540-9673-08328C433EDC}" type="presParOf" srcId="{B9FC39B9-B107-134B-B6EE-3CF5177E938C}" destId="{91954DB2-2D0A-0248-96F1-22F4BA5A41D8}" srcOrd="16" destOrd="0" presId="urn:microsoft.com/office/officeart/2016/7/layout/RepeatingBendingProcessNew"/>
    <dgm:cxn modelId="{F5FE674A-0F60-9E4A-9617-5A65A0EA9992}" type="presParOf" srcId="{B9FC39B9-B107-134B-B6EE-3CF5177E938C}" destId="{2F5C0B70-AD96-4942-B2DC-6AAAD5711A48}" srcOrd="17" destOrd="0" presId="urn:microsoft.com/office/officeart/2016/7/layout/RepeatingBendingProcessNew"/>
    <dgm:cxn modelId="{5A0AA9FF-EDAD-9647-91A1-27D919AA7A11}" type="presParOf" srcId="{2F5C0B70-AD96-4942-B2DC-6AAAD5711A48}" destId="{5FDE3439-8762-BF47-B64A-5C54374BCA8D}" srcOrd="0" destOrd="0" presId="urn:microsoft.com/office/officeart/2016/7/layout/RepeatingBendingProcessNew"/>
    <dgm:cxn modelId="{02FF359E-731C-904D-89AA-64CDD3F81619}" type="presParOf" srcId="{B9FC39B9-B107-134B-B6EE-3CF5177E938C}" destId="{FAE603F8-3E83-5540-A68F-909AFA7E52CD}" srcOrd="18" destOrd="0" presId="urn:microsoft.com/office/officeart/2016/7/layout/RepeatingBendingProcessNew"/>
    <dgm:cxn modelId="{9F9AAC0C-9741-CB4C-B2AB-5EC5F152AEC8}" type="presParOf" srcId="{B9FC39B9-B107-134B-B6EE-3CF5177E938C}" destId="{EDDD159D-D42E-2F47-82C1-EA42C5BBCDA9}" srcOrd="19" destOrd="0" presId="urn:microsoft.com/office/officeart/2016/7/layout/RepeatingBendingProcessNew"/>
    <dgm:cxn modelId="{6FE3BEB7-7BE4-2245-A099-9F4AD407FB3D}" type="presParOf" srcId="{EDDD159D-D42E-2F47-82C1-EA42C5BBCDA9}" destId="{6C302289-4E86-004B-995C-570F93B6FD68}" srcOrd="0" destOrd="0" presId="urn:microsoft.com/office/officeart/2016/7/layout/RepeatingBendingProcessNew"/>
    <dgm:cxn modelId="{0527022E-2BAF-0D4E-8A28-BB7FAA3238C2}" type="presParOf" srcId="{B9FC39B9-B107-134B-B6EE-3CF5177E938C}" destId="{E56088A6-F067-9348-B3F8-A312515AD87C}" srcOrd="2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9C7716-91F2-4373-A406-88969E1C30C7}"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55E2B174-C043-45B0-BC0D-C9C72F406180}">
      <dgm:prSet/>
      <dgm:spPr/>
      <dgm:t>
        <a:bodyPr/>
        <a:lstStyle/>
        <a:p>
          <a:r>
            <a:rPr lang="en-US" dirty="0">
              <a:latin typeface="Cambria" panose="02040503050406030204" pitchFamily="18" charset="0"/>
            </a:rPr>
            <a:t>While cutting the strips consider maintaining the readability of following</a:t>
          </a:r>
        </a:p>
      </dgm:t>
    </dgm:pt>
    <dgm:pt modelId="{F6BE56DD-2141-4148-B854-04498827E8C8}" type="parTrans" cxnId="{A5E65254-367A-41FB-9C4D-5A444E4B81A0}">
      <dgm:prSet/>
      <dgm:spPr/>
      <dgm:t>
        <a:bodyPr/>
        <a:lstStyle/>
        <a:p>
          <a:endParaRPr lang="en-US"/>
        </a:p>
      </dgm:t>
    </dgm:pt>
    <dgm:pt modelId="{0C114A7C-8ABB-4A96-B3D1-2C85D4C67A5A}" type="sibTrans" cxnId="{A5E65254-367A-41FB-9C4D-5A444E4B81A0}">
      <dgm:prSet/>
      <dgm:spPr/>
      <dgm:t>
        <a:bodyPr/>
        <a:lstStyle/>
        <a:p>
          <a:endParaRPr lang="en-US"/>
        </a:p>
      </dgm:t>
    </dgm:pt>
    <dgm:pt modelId="{7A9B14C3-54DA-41D4-825E-E680C5401013}">
      <dgm:prSet/>
      <dgm:spPr/>
      <dgm:t>
        <a:bodyPr/>
        <a:lstStyle/>
        <a:p>
          <a:r>
            <a:rPr lang="en-US" dirty="0">
              <a:latin typeface="Cambria" panose="02040503050406030204" pitchFamily="18" charset="0"/>
            </a:rPr>
            <a:t>Name</a:t>
          </a:r>
        </a:p>
      </dgm:t>
    </dgm:pt>
    <dgm:pt modelId="{4C45F83C-1E1F-4473-9791-E60688AC5FDF}" type="parTrans" cxnId="{3A19B9F1-F78A-4DC7-8916-10B85C66B3AC}">
      <dgm:prSet/>
      <dgm:spPr/>
      <dgm:t>
        <a:bodyPr/>
        <a:lstStyle/>
        <a:p>
          <a:endParaRPr lang="en-US"/>
        </a:p>
      </dgm:t>
    </dgm:pt>
    <dgm:pt modelId="{F2A7F802-789E-4213-9D23-2BE4E68B63CD}" type="sibTrans" cxnId="{3A19B9F1-F78A-4DC7-8916-10B85C66B3AC}">
      <dgm:prSet/>
      <dgm:spPr/>
      <dgm:t>
        <a:bodyPr/>
        <a:lstStyle/>
        <a:p>
          <a:endParaRPr lang="en-US"/>
        </a:p>
      </dgm:t>
    </dgm:pt>
    <dgm:pt modelId="{58308C04-60BC-434F-ABFE-B39B79C0ABDE}">
      <dgm:prSet/>
      <dgm:spPr/>
      <dgm:t>
        <a:bodyPr/>
        <a:lstStyle/>
        <a:p>
          <a:r>
            <a:rPr lang="en-US">
              <a:latin typeface="Cambria" panose="02040503050406030204" pitchFamily="18" charset="0"/>
            </a:rPr>
            <a:t>Expiry details</a:t>
          </a:r>
        </a:p>
      </dgm:t>
    </dgm:pt>
    <dgm:pt modelId="{3D2CB3D7-E58E-40AD-9D24-B4C006839401}" type="parTrans" cxnId="{24EA8218-5F4B-4EAC-99C5-B030FA55C6D0}">
      <dgm:prSet/>
      <dgm:spPr/>
      <dgm:t>
        <a:bodyPr/>
        <a:lstStyle/>
        <a:p>
          <a:endParaRPr lang="en-US"/>
        </a:p>
      </dgm:t>
    </dgm:pt>
    <dgm:pt modelId="{8DB179FF-91A8-476D-A982-9696A183E658}" type="sibTrans" cxnId="{24EA8218-5F4B-4EAC-99C5-B030FA55C6D0}">
      <dgm:prSet/>
      <dgm:spPr/>
      <dgm:t>
        <a:bodyPr/>
        <a:lstStyle/>
        <a:p>
          <a:endParaRPr lang="en-US"/>
        </a:p>
      </dgm:t>
    </dgm:pt>
    <dgm:pt modelId="{BC4A29E1-9E3F-4EE2-8C3D-0D1BBA863F9C}">
      <dgm:prSet/>
      <dgm:spPr/>
      <dgm:t>
        <a:bodyPr/>
        <a:lstStyle/>
        <a:p>
          <a:r>
            <a:rPr lang="en-US" dirty="0">
              <a:latin typeface="Cambria" panose="02040503050406030204" pitchFamily="18" charset="0"/>
            </a:rPr>
            <a:t>Batch No. </a:t>
          </a:r>
        </a:p>
      </dgm:t>
    </dgm:pt>
    <dgm:pt modelId="{48EDB153-BCF2-4999-BF10-D7D22C66144F}" type="parTrans" cxnId="{6DB0DF64-101F-4ACD-B828-8598E544A64F}">
      <dgm:prSet/>
      <dgm:spPr/>
      <dgm:t>
        <a:bodyPr/>
        <a:lstStyle/>
        <a:p>
          <a:endParaRPr lang="en-US"/>
        </a:p>
      </dgm:t>
    </dgm:pt>
    <dgm:pt modelId="{A8F7CAA5-8C3F-4EC0-917A-81C587E4A8B5}" type="sibTrans" cxnId="{6DB0DF64-101F-4ACD-B828-8598E544A64F}">
      <dgm:prSet/>
      <dgm:spPr/>
      <dgm:t>
        <a:bodyPr/>
        <a:lstStyle/>
        <a:p>
          <a:endParaRPr lang="en-US"/>
        </a:p>
      </dgm:t>
    </dgm:pt>
    <dgm:pt modelId="{45C6F2EB-41BA-4ABF-B63A-95FD94759FC7}">
      <dgm:prSet/>
      <dgm:spPr/>
      <dgm:t>
        <a:bodyPr/>
        <a:lstStyle/>
        <a:p>
          <a:r>
            <a:rPr lang="en-US" dirty="0">
              <a:latin typeface="Cambria" panose="02040503050406030204" pitchFamily="18" charset="0"/>
            </a:rPr>
            <a:t>While handing the Medicines to the Patients, ensure the following</a:t>
          </a:r>
        </a:p>
      </dgm:t>
    </dgm:pt>
    <dgm:pt modelId="{2FF3ABA2-DABE-4BD9-BF94-F8ECCD8D632D}" type="parTrans" cxnId="{257EC3B1-F4EA-42C2-83A8-A3B79E18560B}">
      <dgm:prSet/>
      <dgm:spPr/>
      <dgm:t>
        <a:bodyPr/>
        <a:lstStyle/>
        <a:p>
          <a:endParaRPr lang="en-US"/>
        </a:p>
      </dgm:t>
    </dgm:pt>
    <dgm:pt modelId="{A62DB405-C161-4AEB-AFED-37D73E341C44}" type="sibTrans" cxnId="{257EC3B1-F4EA-42C2-83A8-A3B79E18560B}">
      <dgm:prSet/>
      <dgm:spPr/>
      <dgm:t>
        <a:bodyPr/>
        <a:lstStyle/>
        <a:p>
          <a:endParaRPr lang="en-US"/>
        </a:p>
      </dgm:t>
    </dgm:pt>
    <dgm:pt modelId="{4FC7D2D5-FB66-4E35-878A-C571C92E9266}">
      <dgm:prSet/>
      <dgm:spPr/>
      <dgm:t>
        <a:bodyPr/>
        <a:lstStyle/>
        <a:p>
          <a:r>
            <a:rPr lang="en-US" dirty="0">
              <a:latin typeface="Cambria" panose="02040503050406030204" pitchFamily="18" charset="0"/>
            </a:rPr>
            <a:t>Hand out medicines in Paper bags</a:t>
          </a:r>
        </a:p>
      </dgm:t>
    </dgm:pt>
    <dgm:pt modelId="{110C4B74-3424-43CE-A9DA-B07E7A71BA42}" type="parTrans" cxnId="{F22423C4-83B1-4581-AA5C-EE902EDC711A}">
      <dgm:prSet/>
      <dgm:spPr/>
      <dgm:t>
        <a:bodyPr/>
        <a:lstStyle/>
        <a:p>
          <a:endParaRPr lang="en-US"/>
        </a:p>
      </dgm:t>
    </dgm:pt>
    <dgm:pt modelId="{9689A3D6-B07B-43B0-AEF2-3A5487E5473D}" type="sibTrans" cxnId="{F22423C4-83B1-4581-AA5C-EE902EDC711A}">
      <dgm:prSet/>
      <dgm:spPr/>
      <dgm:t>
        <a:bodyPr/>
        <a:lstStyle/>
        <a:p>
          <a:endParaRPr lang="en-US"/>
        </a:p>
      </dgm:t>
    </dgm:pt>
    <dgm:pt modelId="{E616DBB2-0948-4B54-BC43-6203399B2F0C}">
      <dgm:prSet/>
      <dgm:spPr/>
      <dgm:t>
        <a:bodyPr/>
        <a:lstStyle/>
        <a:p>
          <a:r>
            <a:rPr lang="en-US" dirty="0">
              <a:latin typeface="Cambria" panose="02040503050406030204" pitchFamily="18" charset="0"/>
            </a:rPr>
            <a:t>Label the instructions on how to take medicines on the paper bag and mark on strips as well.</a:t>
          </a:r>
        </a:p>
      </dgm:t>
    </dgm:pt>
    <dgm:pt modelId="{B7520AC6-F0AB-48B5-AB3D-9B26DAEB610C}" type="parTrans" cxnId="{A7ED680C-D2AC-4DBE-9A73-E6FB5C8D1023}">
      <dgm:prSet/>
      <dgm:spPr/>
      <dgm:t>
        <a:bodyPr/>
        <a:lstStyle/>
        <a:p>
          <a:endParaRPr lang="en-US"/>
        </a:p>
      </dgm:t>
    </dgm:pt>
    <dgm:pt modelId="{9B6658E1-416E-4CF0-8B2C-0E800AE2C5F2}" type="sibTrans" cxnId="{A7ED680C-D2AC-4DBE-9A73-E6FB5C8D1023}">
      <dgm:prSet/>
      <dgm:spPr/>
      <dgm:t>
        <a:bodyPr/>
        <a:lstStyle/>
        <a:p>
          <a:endParaRPr lang="en-US"/>
        </a:p>
      </dgm:t>
    </dgm:pt>
    <dgm:pt modelId="{07204D77-EC14-914B-9AFA-D0D19EE831C0}" type="pres">
      <dgm:prSet presAssocID="{F89C7716-91F2-4373-A406-88969E1C30C7}" presName="Name0" presStyleCnt="0">
        <dgm:presLayoutVars>
          <dgm:dir/>
          <dgm:animLvl val="lvl"/>
          <dgm:resizeHandles val="exact"/>
        </dgm:presLayoutVars>
      </dgm:prSet>
      <dgm:spPr/>
    </dgm:pt>
    <dgm:pt modelId="{DBDA0CBC-738E-124A-A705-A33D6C138779}" type="pres">
      <dgm:prSet presAssocID="{55E2B174-C043-45B0-BC0D-C9C72F406180}" presName="linNode" presStyleCnt="0"/>
      <dgm:spPr/>
    </dgm:pt>
    <dgm:pt modelId="{3E843393-5973-1646-ABFC-2106CCC1CDC1}" type="pres">
      <dgm:prSet presAssocID="{55E2B174-C043-45B0-BC0D-C9C72F406180}" presName="parentText" presStyleLbl="node1" presStyleIdx="0" presStyleCnt="2">
        <dgm:presLayoutVars>
          <dgm:chMax val="1"/>
          <dgm:bulletEnabled val="1"/>
        </dgm:presLayoutVars>
      </dgm:prSet>
      <dgm:spPr/>
    </dgm:pt>
    <dgm:pt modelId="{1093D9B3-46FC-124A-A488-257413C59AB6}" type="pres">
      <dgm:prSet presAssocID="{55E2B174-C043-45B0-BC0D-C9C72F406180}" presName="descendantText" presStyleLbl="alignAccFollowNode1" presStyleIdx="0" presStyleCnt="2">
        <dgm:presLayoutVars>
          <dgm:bulletEnabled val="1"/>
        </dgm:presLayoutVars>
      </dgm:prSet>
      <dgm:spPr/>
    </dgm:pt>
    <dgm:pt modelId="{29CF4257-3D91-D944-9769-0EF85101DEFF}" type="pres">
      <dgm:prSet presAssocID="{0C114A7C-8ABB-4A96-B3D1-2C85D4C67A5A}" presName="sp" presStyleCnt="0"/>
      <dgm:spPr/>
    </dgm:pt>
    <dgm:pt modelId="{DF87EEE9-785D-434C-82B2-AAA38AF963C9}" type="pres">
      <dgm:prSet presAssocID="{45C6F2EB-41BA-4ABF-B63A-95FD94759FC7}" presName="linNode" presStyleCnt="0"/>
      <dgm:spPr/>
    </dgm:pt>
    <dgm:pt modelId="{8692E0B0-9009-B943-912D-D03F18C2B70B}" type="pres">
      <dgm:prSet presAssocID="{45C6F2EB-41BA-4ABF-B63A-95FD94759FC7}" presName="parentText" presStyleLbl="node1" presStyleIdx="1" presStyleCnt="2">
        <dgm:presLayoutVars>
          <dgm:chMax val="1"/>
          <dgm:bulletEnabled val="1"/>
        </dgm:presLayoutVars>
      </dgm:prSet>
      <dgm:spPr/>
    </dgm:pt>
    <dgm:pt modelId="{39A0A34E-151A-6F46-949B-77A70A5067D8}" type="pres">
      <dgm:prSet presAssocID="{45C6F2EB-41BA-4ABF-B63A-95FD94759FC7}" presName="descendantText" presStyleLbl="alignAccFollowNode1" presStyleIdx="1" presStyleCnt="2">
        <dgm:presLayoutVars>
          <dgm:bulletEnabled val="1"/>
        </dgm:presLayoutVars>
      </dgm:prSet>
      <dgm:spPr/>
    </dgm:pt>
  </dgm:ptLst>
  <dgm:cxnLst>
    <dgm:cxn modelId="{A7ED680C-D2AC-4DBE-9A73-E6FB5C8D1023}" srcId="{45C6F2EB-41BA-4ABF-B63A-95FD94759FC7}" destId="{E616DBB2-0948-4B54-BC43-6203399B2F0C}" srcOrd="1" destOrd="0" parTransId="{B7520AC6-F0AB-48B5-AB3D-9B26DAEB610C}" sibTransId="{9B6658E1-416E-4CF0-8B2C-0E800AE2C5F2}"/>
    <dgm:cxn modelId="{24EA8218-5F4B-4EAC-99C5-B030FA55C6D0}" srcId="{55E2B174-C043-45B0-BC0D-C9C72F406180}" destId="{58308C04-60BC-434F-ABFE-B39B79C0ABDE}" srcOrd="1" destOrd="0" parTransId="{3D2CB3D7-E58E-40AD-9D24-B4C006839401}" sibTransId="{8DB179FF-91A8-476D-A982-9696A183E658}"/>
    <dgm:cxn modelId="{524DA81E-58D0-1C4D-B0ED-9FC18E69D08E}" type="presOf" srcId="{E616DBB2-0948-4B54-BC43-6203399B2F0C}" destId="{39A0A34E-151A-6F46-949B-77A70A5067D8}" srcOrd="0" destOrd="1" presId="urn:microsoft.com/office/officeart/2005/8/layout/vList5"/>
    <dgm:cxn modelId="{9A3D2624-CC12-2149-A152-C63669794A02}" type="presOf" srcId="{58308C04-60BC-434F-ABFE-B39B79C0ABDE}" destId="{1093D9B3-46FC-124A-A488-257413C59AB6}" srcOrd="0" destOrd="1" presId="urn:microsoft.com/office/officeart/2005/8/layout/vList5"/>
    <dgm:cxn modelId="{7E943F44-0B04-B44D-B4E8-33038290BFA9}" type="presOf" srcId="{4FC7D2D5-FB66-4E35-878A-C571C92E9266}" destId="{39A0A34E-151A-6F46-949B-77A70A5067D8}" srcOrd="0" destOrd="0" presId="urn:microsoft.com/office/officeart/2005/8/layout/vList5"/>
    <dgm:cxn modelId="{9DC8C54C-85D3-B34C-98DF-143FBA7BD560}" type="presOf" srcId="{F89C7716-91F2-4373-A406-88969E1C30C7}" destId="{07204D77-EC14-914B-9AFA-D0D19EE831C0}" srcOrd="0" destOrd="0" presId="urn:microsoft.com/office/officeart/2005/8/layout/vList5"/>
    <dgm:cxn modelId="{A5E65254-367A-41FB-9C4D-5A444E4B81A0}" srcId="{F89C7716-91F2-4373-A406-88969E1C30C7}" destId="{55E2B174-C043-45B0-BC0D-C9C72F406180}" srcOrd="0" destOrd="0" parTransId="{F6BE56DD-2141-4148-B854-04498827E8C8}" sibTransId="{0C114A7C-8ABB-4A96-B3D1-2C85D4C67A5A}"/>
    <dgm:cxn modelId="{FA237A5E-8042-2944-9F52-9EC8FF4F7E11}" type="presOf" srcId="{55E2B174-C043-45B0-BC0D-C9C72F406180}" destId="{3E843393-5973-1646-ABFC-2106CCC1CDC1}" srcOrd="0" destOrd="0" presId="urn:microsoft.com/office/officeart/2005/8/layout/vList5"/>
    <dgm:cxn modelId="{6DB0DF64-101F-4ACD-B828-8598E544A64F}" srcId="{55E2B174-C043-45B0-BC0D-C9C72F406180}" destId="{BC4A29E1-9E3F-4EE2-8C3D-0D1BBA863F9C}" srcOrd="2" destOrd="0" parTransId="{48EDB153-BCF2-4999-BF10-D7D22C66144F}" sibTransId="{A8F7CAA5-8C3F-4EC0-917A-81C587E4A8B5}"/>
    <dgm:cxn modelId="{5F40AB8A-F703-B440-8DE4-35EB61AB0554}" type="presOf" srcId="{45C6F2EB-41BA-4ABF-B63A-95FD94759FC7}" destId="{8692E0B0-9009-B943-912D-D03F18C2B70B}" srcOrd="0" destOrd="0" presId="urn:microsoft.com/office/officeart/2005/8/layout/vList5"/>
    <dgm:cxn modelId="{257EC3B1-F4EA-42C2-83A8-A3B79E18560B}" srcId="{F89C7716-91F2-4373-A406-88969E1C30C7}" destId="{45C6F2EB-41BA-4ABF-B63A-95FD94759FC7}" srcOrd="1" destOrd="0" parTransId="{2FF3ABA2-DABE-4BD9-BF94-F8ECCD8D632D}" sibTransId="{A62DB405-C161-4AEB-AFED-37D73E341C44}"/>
    <dgm:cxn modelId="{D66543BE-7373-8340-960B-6B34CD610C16}" type="presOf" srcId="{7A9B14C3-54DA-41D4-825E-E680C5401013}" destId="{1093D9B3-46FC-124A-A488-257413C59AB6}" srcOrd="0" destOrd="0" presId="urn:microsoft.com/office/officeart/2005/8/layout/vList5"/>
    <dgm:cxn modelId="{F22423C4-83B1-4581-AA5C-EE902EDC711A}" srcId="{45C6F2EB-41BA-4ABF-B63A-95FD94759FC7}" destId="{4FC7D2D5-FB66-4E35-878A-C571C92E9266}" srcOrd="0" destOrd="0" parTransId="{110C4B74-3424-43CE-A9DA-B07E7A71BA42}" sibTransId="{9689A3D6-B07B-43B0-AEF2-3A5487E5473D}"/>
    <dgm:cxn modelId="{3A19B9F1-F78A-4DC7-8916-10B85C66B3AC}" srcId="{55E2B174-C043-45B0-BC0D-C9C72F406180}" destId="{7A9B14C3-54DA-41D4-825E-E680C5401013}" srcOrd="0" destOrd="0" parTransId="{4C45F83C-1E1F-4473-9791-E60688AC5FDF}" sibTransId="{F2A7F802-789E-4213-9D23-2BE4E68B63CD}"/>
    <dgm:cxn modelId="{6DB7BDFE-4B1A-354B-BBCC-FFDEC1508A03}" type="presOf" srcId="{BC4A29E1-9E3F-4EE2-8C3D-0D1BBA863F9C}" destId="{1093D9B3-46FC-124A-A488-257413C59AB6}" srcOrd="0" destOrd="2" presId="urn:microsoft.com/office/officeart/2005/8/layout/vList5"/>
    <dgm:cxn modelId="{7CCF2828-331A-2046-8376-6F9DEF06F716}" type="presParOf" srcId="{07204D77-EC14-914B-9AFA-D0D19EE831C0}" destId="{DBDA0CBC-738E-124A-A705-A33D6C138779}" srcOrd="0" destOrd="0" presId="urn:microsoft.com/office/officeart/2005/8/layout/vList5"/>
    <dgm:cxn modelId="{3D78291D-9310-854A-97A4-A988B876CCAB}" type="presParOf" srcId="{DBDA0CBC-738E-124A-A705-A33D6C138779}" destId="{3E843393-5973-1646-ABFC-2106CCC1CDC1}" srcOrd="0" destOrd="0" presId="urn:microsoft.com/office/officeart/2005/8/layout/vList5"/>
    <dgm:cxn modelId="{9B6F3616-57AD-684C-A76F-9B7D7065AF6E}" type="presParOf" srcId="{DBDA0CBC-738E-124A-A705-A33D6C138779}" destId="{1093D9B3-46FC-124A-A488-257413C59AB6}" srcOrd="1" destOrd="0" presId="urn:microsoft.com/office/officeart/2005/8/layout/vList5"/>
    <dgm:cxn modelId="{860B8BE5-EA18-A246-8486-3BFD3CA29F73}" type="presParOf" srcId="{07204D77-EC14-914B-9AFA-D0D19EE831C0}" destId="{29CF4257-3D91-D944-9769-0EF85101DEFF}" srcOrd="1" destOrd="0" presId="urn:microsoft.com/office/officeart/2005/8/layout/vList5"/>
    <dgm:cxn modelId="{66889E10-F739-9A41-90F2-27CAAA0EDA08}" type="presParOf" srcId="{07204D77-EC14-914B-9AFA-D0D19EE831C0}" destId="{DF87EEE9-785D-434C-82B2-AAA38AF963C9}" srcOrd="2" destOrd="0" presId="urn:microsoft.com/office/officeart/2005/8/layout/vList5"/>
    <dgm:cxn modelId="{C907BF37-6DC0-9642-973F-DAF8FB0F57B1}" type="presParOf" srcId="{DF87EEE9-785D-434C-82B2-AAA38AF963C9}" destId="{8692E0B0-9009-B943-912D-D03F18C2B70B}" srcOrd="0" destOrd="0" presId="urn:microsoft.com/office/officeart/2005/8/layout/vList5"/>
    <dgm:cxn modelId="{78F501FD-8056-854A-8604-50F07D9E4FB9}" type="presParOf" srcId="{DF87EEE9-785D-434C-82B2-AAA38AF963C9}" destId="{39A0A34E-151A-6F46-949B-77A70A5067D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3F6F3B-1623-4BEE-B468-A84E003DF24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26F259A-63ED-4AFC-8235-5BAEC3F3E444}">
      <dgm:prSet/>
      <dgm:spPr/>
      <dgm:t>
        <a:bodyPr/>
        <a:lstStyle/>
        <a:p>
          <a:r>
            <a:rPr lang="en-US" dirty="0">
              <a:latin typeface="Cambria" panose="02040503050406030204" pitchFamily="18" charset="0"/>
            </a:rPr>
            <a:t>Patient History and Social History</a:t>
          </a:r>
        </a:p>
      </dgm:t>
    </dgm:pt>
    <dgm:pt modelId="{D931F60A-437E-4546-B95A-3EE080E4BE81}" type="parTrans" cxnId="{CBC406FD-5E09-4732-A30A-7B244C50AD5A}">
      <dgm:prSet/>
      <dgm:spPr/>
      <dgm:t>
        <a:bodyPr/>
        <a:lstStyle/>
        <a:p>
          <a:endParaRPr lang="en-US"/>
        </a:p>
      </dgm:t>
    </dgm:pt>
    <dgm:pt modelId="{280C1685-5D72-4F04-B51C-6C240F2E61A7}" type="sibTrans" cxnId="{CBC406FD-5E09-4732-A30A-7B244C50AD5A}">
      <dgm:prSet/>
      <dgm:spPr/>
      <dgm:t>
        <a:bodyPr/>
        <a:lstStyle/>
        <a:p>
          <a:endParaRPr lang="en-US"/>
        </a:p>
      </dgm:t>
    </dgm:pt>
    <dgm:pt modelId="{06811B95-2256-471C-B7FA-CF2524FFF437}">
      <dgm:prSet/>
      <dgm:spPr/>
      <dgm:t>
        <a:bodyPr/>
        <a:lstStyle/>
        <a:p>
          <a:r>
            <a:rPr lang="en-US" dirty="0">
              <a:latin typeface="Cambria" panose="02040503050406030204" pitchFamily="18" charset="0"/>
            </a:rPr>
            <a:t>Explaining the use of each medicines</a:t>
          </a:r>
        </a:p>
      </dgm:t>
    </dgm:pt>
    <dgm:pt modelId="{4E4898B7-EDC8-4E51-A2CE-653E4B4DD765}" type="parTrans" cxnId="{FA198DB5-634A-4B8C-8887-33A2F2E02EB8}">
      <dgm:prSet/>
      <dgm:spPr/>
      <dgm:t>
        <a:bodyPr/>
        <a:lstStyle/>
        <a:p>
          <a:endParaRPr lang="en-US"/>
        </a:p>
      </dgm:t>
    </dgm:pt>
    <dgm:pt modelId="{8ABAAE7B-5FAD-47E6-BBAB-111942757B14}" type="sibTrans" cxnId="{FA198DB5-634A-4B8C-8887-33A2F2E02EB8}">
      <dgm:prSet/>
      <dgm:spPr/>
      <dgm:t>
        <a:bodyPr/>
        <a:lstStyle/>
        <a:p>
          <a:endParaRPr lang="en-US"/>
        </a:p>
      </dgm:t>
    </dgm:pt>
    <dgm:pt modelId="{69D94744-DC60-446B-ACC1-FB1DC6E20D12}">
      <dgm:prSet/>
      <dgm:spPr/>
      <dgm:t>
        <a:bodyPr/>
        <a:lstStyle/>
        <a:p>
          <a:r>
            <a:rPr lang="en-US" dirty="0">
              <a:latin typeface="Cambria" panose="02040503050406030204" pitchFamily="18" charset="0"/>
            </a:rPr>
            <a:t>Explaining how and when to consume each medicine</a:t>
          </a:r>
        </a:p>
      </dgm:t>
    </dgm:pt>
    <dgm:pt modelId="{8F23758B-A4E4-4A54-87AF-E8F1A6BF2DE7}" type="parTrans" cxnId="{7167B01B-21D6-44EE-BBFF-3B6CBDDDA671}">
      <dgm:prSet/>
      <dgm:spPr/>
      <dgm:t>
        <a:bodyPr/>
        <a:lstStyle/>
        <a:p>
          <a:endParaRPr lang="en-US"/>
        </a:p>
      </dgm:t>
    </dgm:pt>
    <dgm:pt modelId="{C634871E-FD44-4EF2-8ABE-D3768D2153E0}" type="sibTrans" cxnId="{7167B01B-21D6-44EE-BBFF-3B6CBDDDA671}">
      <dgm:prSet/>
      <dgm:spPr/>
      <dgm:t>
        <a:bodyPr/>
        <a:lstStyle/>
        <a:p>
          <a:endParaRPr lang="en-US"/>
        </a:p>
      </dgm:t>
    </dgm:pt>
    <dgm:pt modelId="{331605CD-68D6-4A0D-8D79-B8BE3BFEACB0}">
      <dgm:prSet/>
      <dgm:spPr/>
      <dgm:t>
        <a:bodyPr/>
        <a:lstStyle/>
        <a:p>
          <a:r>
            <a:rPr lang="en-US" dirty="0">
              <a:latin typeface="Cambria" panose="02040503050406030204" pitchFamily="18" charset="0"/>
            </a:rPr>
            <a:t>Counsel and segregate LASA medicines (if applicable)</a:t>
          </a:r>
        </a:p>
      </dgm:t>
    </dgm:pt>
    <dgm:pt modelId="{BC1D7CD3-FAD0-442D-A096-D22C81F1FF9E}" type="parTrans" cxnId="{8C827D81-D6DE-45A1-84A3-B9B677BFD0EB}">
      <dgm:prSet/>
      <dgm:spPr/>
      <dgm:t>
        <a:bodyPr/>
        <a:lstStyle/>
        <a:p>
          <a:endParaRPr lang="en-US"/>
        </a:p>
      </dgm:t>
    </dgm:pt>
    <dgm:pt modelId="{998ECCB4-F8AB-47F4-BEE7-59FD091BE9A2}" type="sibTrans" cxnId="{8C827D81-D6DE-45A1-84A3-B9B677BFD0EB}">
      <dgm:prSet/>
      <dgm:spPr/>
      <dgm:t>
        <a:bodyPr/>
        <a:lstStyle/>
        <a:p>
          <a:endParaRPr lang="en-US"/>
        </a:p>
      </dgm:t>
    </dgm:pt>
    <dgm:pt modelId="{4EFB048D-78EB-4723-8D82-3BA4A93A6570}">
      <dgm:prSet/>
      <dgm:spPr/>
      <dgm:t>
        <a:bodyPr/>
        <a:lstStyle/>
        <a:p>
          <a:r>
            <a:rPr lang="en-US" dirty="0">
              <a:latin typeface="Cambria" panose="02040503050406030204" pitchFamily="18" charset="0"/>
            </a:rPr>
            <a:t>Brief and Caution about ADRs</a:t>
          </a:r>
        </a:p>
      </dgm:t>
    </dgm:pt>
    <dgm:pt modelId="{715F0996-EAA5-47D4-8713-BD3983EDAF13}" type="parTrans" cxnId="{ECF0C085-02DB-407B-B0AE-2D390FECFFDD}">
      <dgm:prSet/>
      <dgm:spPr/>
      <dgm:t>
        <a:bodyPr/>
        <a:lstStyle/>
        <a:p>
          <a:endParaRPr lang="en-US"/>
        </a:p>
      </dgm:t>
    </dgm:pt>
    <dgm:pt modelId="{1670C606-7F19-4FD4-B68B-9B2B187F8D82}" type="sibTrans" cxnId="{ECF0C085-02DB-407B-B0AE-2D390FECFFDD}">
      <dgm:prSet/>
      <dgm:spPr/>
      <dgm:t>
        <a:bodyPr/>
        <a:lstStyle/>
        <a:p>
          <a:endParaRPr lang="en-US"/>
        </a:p>
      </dgm:t>
    </dgm:pt>
    <dgm:pt modelId="{0D706047-AFEC-0D43-AE18-9B32364528EA}" type="pres">
      <dgm:prSet presAssocID="{FA3F6F3B-1623-4BEE-B468-A84E003DF243}" presName="diagram" presStyleCnt="0">
        <dgm:presLayoutVars>
          <dgm:dir/>
          <dgm:resizeHandles val="exact"/>
        </dgm:presLayoutVars>
      </dgm:prSet>
      <dgm:spPr/>
    </dgm:pt>
    <dgm:pt modelId="{171DAD85-1CF9-A345-8963-8754182842E7}" type="pres">
      <dgm:prSet presAssocID="{D26F259A-63ED-4AFC-8235-5BAEC3F3E444}" presName="node" presStyleLbl="node1" presStyleIdx="0" presStyleCnt="5">
        <dgm:presLayoutVars>
          <dgm:bulletEnabled val="1"/>
        </dgm:presLayoutVars>
      </dgm:prSet>
      <dgm:spPr/>
    </dgm:pt>
    <dgm:pt modelId="{9C631403-DEB7-2C4E-A5EA-4C798DD87235}" type="pres">
      <dgm:prSet presAssocID="{280C1685-5D72-4F04-B51C-6C240F2E61A7}" presName="sibTrans" presStyleCnt="0"/>
      <dgm:spPr/>
    </dgm:pt>
    <dgm:pt modelId="{2BF147D7-994B-3840-942B-EE16C08B26CE}" type="pres">
      <dgm:prSet presAssocID="{06811B95-2256-471C-B7FA-CF2524FFF437}" presName="node" presStyleLbl="node1" presStyleIdx="1" presStyleCnt="5">
        <dgm:presLayoutVars>
          <dgm:bulletEnabled val="1"/>
        </dgm:presLayoutVars>
      </dgm:prSet>
      <dgm:spPr/>
    </dgm:pt>
    <dgm:pt modelId="{DD12AF59-7504-E742-8276-22BAE087200D}" type="pres">
      <dgm:prSet presAssocID="{8ABAAE7B-5FAD-47E6-BBAB-111942757B14}" presName="sibTrans" presStyleCnt="0"/>
      <dgm:spPr/>
    </dgm:pt>
    <dgm:pt modelId="{98F30B25-7F34-6141-80B1-8A41B16EBE25}" type="pres">
      <dgm:prSet presAssocID="{69D94744-DC60-446B-ACC1-FB1DC6E20D12}" presName="node" presStyleLbl="node1" presStyleIdx="2" presStyleCnt="5">
        <dgm:presLayoutVars>
          <dgm:bulletEnabled val="1"/>
        </dgm:presLayoutVars>
      </dgm:prSet>
      <dgm:spPr/>
    </dgm:pt>
    <dgm:pt modelId="{C1DC59F0-D33D-9448-8233-6AFBA16D551A}" type="pres">
      <dgm:prSet presAssocID="{C634871E-FD44-4EF2-8ABE-D3768D2153E0}" presName="sibTrans" presStyleCnt="0"/>
      <dgm:spPr/>
    </dgm:pt>
    <dgm:pt modelId="{44785D26-2C9F-4040-A64F-7167068D11B4}" type="pres">
      <dgm:prSet presAssocID="{331605CD-68D6-4A0D-8D79-B8BE3BFEACB0}" presName="node" presStyleLbl="node1" presStyleIdx="3" presStyleCnt="5">
        <dgm:presLayoutVars>
          <dgm:bulletEnabled val="1"/>
        </dgm:presLayoutVars>
      </dgm:prSet>
      <dgm:spPr/>
    </dgm:pt>
    <dgm:pt modelId="{4D96449B-320F-E543-833F-92251E566232}" type="pres">
      <dgm:prSet presAssocID="{998ECCB4-F8AB-47F4-BEE7-59FD091BE9A2}" presName="sibTrans" presStyleCnt="0"/>
      <dgm:spPr/>
    </dgm:pt>
    <dgm:pt modelId="{C557C333-E7E7-3741-A98E-A61B49DFEDF8}" type="pres">
      <dgm:prSet presAssocID="{4EFB048D-78EB-4723-8D82-3BA4A93A6570}" presName="node" presStyleLbl="node1" presStyleIdx="4" presStyleCnt="5">
        <dgm:presLayoutVars>
          <dgm:bulletEnabled val="1"/>
        </dgm:presLayoutVars>
      </dgm:prSet>
      <dgm:spPr/>
    </dgm:pt>
  </dgm:ptLst>
  <dgm:cxnLst>
    <dgm:cxn modelId="{7167B01B-21D6-44EE-BBFF-3B6CBDDDA671}" srcId="{FA3F6F3B-1623-4BEE-B468-A84E003DF243}" destId="{69D94744-DC60-446B-ACC1-FB1DC6E20D12}" srcOrd="2" destOrd="0" parTransId="{8F23758B-A4E4-4A54-87AF-E8F1A6BF2DE7}" sibTransId="{C634871E-FD44-4EF2-8ABE-D3768D2153E0}"/>
    <dgm:cxn modelId="{D3468B5C-BCC9-C04F-8144-68BCCAAF3689}" type="presOf" srcId="{69D94744-DC60-446B-ACC1-FB1DC6E20D12}" destId="{98F30B25-7F34-6141-80B1-8A41B16EBE25}" srcOrd="0" destOrd="0" presId="urn:microsoft.com/office/officeart/2005/8/layout/default"/>
    <dgm:cxn modelId="{0E338C65-AF40-4740-8B8F-F33319111D0B}" type="presOf" srcId="{06811B95-2256-471C-B7FA-CF2524FFF437}" destId="{2BF147D7-994B-3840-942B-EE16C08B26CE}" srcOrd="0" destOrd="0" presId="urn:microsoft.com/office/officeart/2005/8/layout/default"/>
    <dgm:cxn modelId="{8C827D81-D6DE-45A1-84A3-B9B677BFD0EB}" srcId="{FA3F6F3B-1623-4BEE-B468-A84E003DF243}" destId="{331605CD-68D6-4A0D-8D79-B8BE3BFEACB0}" srcOrd="3" destOrd="0" parTransId="{BC1D7CD3-FAD0-442D-A096-D22C81F1FF9E}" sibTransId="{998ECCB4-F8AB-47F4-BEE7-59FD091BE9A2}"/>
    <dgm:cxn modelId="{ECF0C085-02DB-407B-B0AE-2D390FECFFDD}" srcId="{FA3F6F3B-1623-4BEE-B468-A84E003DF243}" destId="{4EFB048D-78EB-4723-8D82-3BA4A93A6570}" srcOrd="4" destOrd="0" parTransId="{715F0996-EAA5-47D4-8713-BD3983EDAF13}" sibTransId="{1670C606-7F19-4FD4-B68B-9B2B187F8D82}"/>
    <dgm:cxn modelId="{0CC96C9E-2721-4E4C-8BAC-6607F669111C}" type="presOf" srcId="{FA3F6F3B-1623-4BEE-B468-A84E003DF243}" destId="{0D706047-AFEC-0D43-AE18-9B32364528EA}" srcOrd="0" destOrd="0" presId="urn:microsoft.com/office/officeart/2005/8/layout/default"/>
    <dgm:cxn modelId="{FA198DB5-634A-4B8C-8887-33A2F2E02EB8}" srcId="{FA3F6F3B-1623-4BEE-B468-A84E003DF243}" destId="{06811B95-2256-471C-B7FA-CF2524FFF437}" srcOrd="1" destOrd="0" parTransId="{4E4898B7-EDC8-4E51-A2CE-653E4B4DD765}" sibTransId="{8ABAAE7B-5FAD-47E6-BBAB-111942757B14}"/>
    <dgm:cxn modelId="{01E78DD7-E3F9-154F-A38A-60E76DE54A61}" type="presOf" srcId="{D26F259A-63ED-4AFC-8235-5BAEC3F3E444}" destId="{171DAD85-1CF9-A345-8963-8754182842E7}" srcOrd="0" destOrd="0" presId="urn:microsoft.com/office/officeart/2005/8/layout/default"/>
    <dgm:cxn modelId="{5D66C6DE-20B2-5943-A4CE-17806E532270}" type="presOf" srcId="{4EFB048D-78EB-4723-8D82-3BA4A93A6570}" destId="{C557C333-E7E7-3741-A98E-A61B49DFEDF8}" srcOrd="0" destOrd="0" presId="urn:microsoft.com/office/officeart/2005/8/layout/default"/>
    <dgm:cxn modelId="{05C5B3EE-DCFF-F746-9939-DAA3ED36B685}" type="presOf" srcId="{331605CD-68D6-4A0D-8D79-B8BE3BFEACB0}" destId="{44785D26-2C9F-4040-A64F-7167068D11B4}" srcOrd="0" destOrd="0" presId="urn:microsoft.com/office/officeart/2005/8/layout/default"/>
    <dgm:cxn modelId="{CBC406FD-5E09-4732-A30A-7B244C50AD5A}" srcId="{FA3F6F3B-1623-4BEE-B468-A84E003DF243}" destId="{D26F259A-63ED-4AFC-8235-5BAEC3F3E444}" srcOrd="0" destOrd="0" parTransId="{D931F60A-437E-4546-B95A-3EE080E4BE81}" sibTransId="{280C1685-5D72-4F04-B51C-6C240F2E61A7}"/>
    <dgm:cxn modelId="{5AC26409-EC03-8941-9300-7CE28A60FE04}" type="presParOf" srcId="{0D706047-AFEC-0D43-AE18-9B32364528EA}" destId="{171DAD85-1CF9-A345-8963-8754182842E7}" srcOrd="0" destOrd="0" presId="urn:microsoft.com/office/officeart/2005/8/layout/default"/>
    <dgm:cxn modelId="{0FB8A9DF-617C-D844-A0CA-5FF209228413}" type="presParOf" srcId="{0D706047-AFEC-0D43-AE18-9B32364528EA}" destId="{9C631403-DEB7-2C4E-A5EA-4C798DD87235}" srcOrd="1" destOrd="0" presId="urn:microsoft.com/office/officeart/2005/8/layout/default"/>
    <dgm:cxn modelId="{ABEC2DAF-5885-A740-88C1-1CB6C3AB8BA0}" type="presParOf" srcId="{0D706047-AFEC-0D43-AE18-9B32364528EA}" destId="{2BF147D7-994B-3840-942B-EE16C08B26CE}" srcOrd="2" destOrd="0" presId="urn:microsoft.com/office/officeart/2005/8/layout/default"/>
    <dgm:cxn modelId="{84D1CE77-E7D9-6A45-B723-0E626D660B74}" type="presParOf" srcId="{0D706047-AFEC-0D43-AE18-9B32364528EA}" destId="{DD12AF59-7504-E742-8276-22BAE087200D}" srcOrd="3" destOrd="0" presId="urn:microsoft.com/office/officeart/2005/8/layout/default"/>
    <dgm:cxn modelId="{9BDC63E6-FC6E-294A-B728-785A25E21503}" type="presParOf" srcId="{0D706047-AFEC-0D43-AE18-9B32364528EA}" destId="{98F30B25-7F34-6141-80B1-8A41B16EBE25}" srcOrd="4" destOrd="0" presId="urn:microsoft.com/office/officeart/2005/8/layout/default"/>
    <dgm:cxn modelId="{74937762-0CF6-D343-999D-7000985431A5}" type="presParOf" srcId="{0D706047-AFEC-0D43-AE18-9B32364528EA}" destId="{C1DC59F0-D33D-9448-8233-6AFBA16D551A}" srcOrd="5" destOrd="0" presId="urn:microsoft.com/office/officeart/2005/8/layout/default"/>
    <dgm:cxn modelId="{6ED27C7F-6D2E-D245-B1C7-5B2F8D64A61B}" type="presParOf" srcId="{0D706047-AFEC-0D43-AE18-9B32364528EA}" destId="{44785D26-2C9F-4040-A64F-7167068D11B4}" srcOrd="6" destOrd="0" presId="urn:microsoft.com/office/officeart/2005/8/layout/default"/>
    <dgm:cxn modelId="{F6712A56-5AF4-DE40-86B8-4C91453FC18A}" type="presParOf" srcId="{0D706047-AFEC-0D43-AE18-9B32364528EA}" destId="{4D96449B-320F-E543-833F-92251E566232}" srcOrd="7" destOrd="0" presId="urn:microsoft.com/office/officeart/2005/8/layout/default"/>
    <dgm:cxn modelId="{4235DCC3-26CE-BD41-A097-3B1C0D9C10F8}" type="presParOf" srcId="{0D706047-AFEC-0D43-AE18-9B32364528EA}" destId="{C557C333-E7E7-3741-A98E-A61B49DFEDF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8DA4765-C115-4A7A-9364-A8C6B3812FEE}"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56FB05A9-3DD3-4334-A399-42F256C47058}">
      <dgm:prSet/>
      <dgm:spPr/>
      <dgm:t>
        <a:bodyPr/>
        <a:lstStyle/>
        <a:p>
          <a:r>
            <a:rPr lang="en-US"/>
            <a:t>Unintended, harmful reactions to medicines (known as adverse drug reactions)Adverse Event: Any harmful occurrence during treatment</a:t>
          </a:r>
        </a:p>
      </dgm:t>
    </dgm:pt>
    <dgm:pt modelId="{B8B0161F-B97A-4CCA-807C-EA340C4876AC}" type="parTrans" cxnId="{6119070B-7EC7-47A1-8ADE-D2B7AF4FEF87}">
      <dgm:prSet/>
      <dgm:spPr/>
      <dgm:t>
        <a:bodyPr/>
        <a:lstStyle/>
        <a:p>
          <a:endParaRPr lang="en-US"/>
        </a:p>
      </dgm:t>
    </dgm:pt>
    <dgm:pt modelId="{F2AB3749-456A-43B5-A11F-4C9B8C010651}" type="sibTrans" cxnId="{6119070B-7EC7-47A1-8ADE-D2B7AF4FEF87}">
      <dgm:prSet/>
      <dgm:spPr/>
      <dgm:t>
        <a:bodyPr/>
        <a:lstStyle/>
        <a:p>
          <a:endParaRPr lang="en-US"/>
        </a:p>
      </dgm:t>
    </dgm:pt>
    <dgm:pt modelId="{AAC53FFE-C7A2-4A6D-A12C-EE6ABED6C3B7}">
      <dgm:prSet/>
      <dgm:spPr/>
      <dgm:t>
        <a:bodyPr/>
        <a:lstStyle/>
        <a:p>
          <a:r>
            <a:rPr lang="en-US"/>
            <a:t>The majority of adverse drug reactions (ADR) are preventable</a:t>
          </a:r>
        </a:p>
      </dgm:t>
    </dgm:pt>
    <dgm:pt modelId="{678E6350-B3E5-4270-8D13-85C4450360B6}" type="parTrans" cxnId="{BDFCEC58-B577-4ED8-BA71-544368CD3D6B}">
      <dgm:prSet/>
      <dgm:spPr/>
      <dgm:t>
        <a:bodyPr/>
        <a:lstStyle/>
        <a:p>
          <a:endParaRPr lang="en-US"/>
        </a:p>
      </dgm:t>
    </dgm:pt>
    <dgm:pt modelId="{FA65EEA2-A74C-4073-94FB-F86B1D8ECFAC}" type="sibTrans" cxnId="{BDFCEC58-B577-4ED8-BA71-544368CD3D6B}">
      <dgm:prSet/>
      <dgm:spPr/>
      <dgm:t>
        <a:bodyPr/>
        <a:lstStyle/>
        <a:p>
          <a:endParaRPr lang="en-US"/>
        </a:p>
      </dgm:t>
    </dgm:pt>
    <dgm:pt modelId="{D0C3294B-A31E-40CF-B244-43B72CB31ABC}">
      <dgm:prSet/>
      <dgm:spPr/>
      <dgm:t>
        <a:bodyPr/>
        <a:lstStyle/>
        <a:p>
          <a:r>
            <a:rPr lang="en-US"/>
            <a:t>Causality: The relationship between the drug and the event</a:t>
          </a:r>
        </a:p>
      </dgm:t>
    </dgm:pt>
    <dgm:pt modelId="{1DAF68E1-8619-4AA2-91E4-3B2AC8827A1E}" type="parTrans" cxnId="{FA082DDC-6660-4002-B4AC-ABC4B563A4E3}">
      <dgm:prSet/>
      <dgm:spPr/>
      <dgm:t>
        <a:bodyPr/>
        <a:lstStyle/>
        <a:p>
          <a:endParaRPr lang="en-US"/>
        </a:p>
      </dgm:t>
    </dgm:pt>
    <dgm:pt modelId="{C60CA12F-792C-4776-8979-4F6D0A9AB129}" type="sibTrans" cxnId="{FA082DDC-6660-4002-B4AC-ABC4B563A4E3}">
      <dgm:prSet/>
      <dgm:spPr/>
      <dgm:t>
        <a:bodyPr/>
        <a:lstStyle/>
        <a:p>
          <a:endParaRPr lang="en-US"/>
        </a:p>
      </dgm:t>
    </dgm:pt>
    <dgm:pt modelId="{E4828547-FEB1-46A2-BE81-C2C63E0F0823}">
      <dgm:prSet/>
      <dgm:spPr/>
      <dgm:t>
        <a:bodyPr/>
        <a:lstStyle/>
        <a:p>
          <a:r>
            <a:rPr lang="en-US"/>
            <a:t>Severity: The intensity of the ADR</a:t>
          </a:r>
        </a:p>
      </dgm:t>
    </dgm:pt>
    <dgm:pt modelId="{1B48B8EA-9E55-49E3-BEF8-D5446472707C}" type="parTrans" cxnId="{C936CA6D-736C-4269-AD62-AEFE5E187924}">
      <dgm:prSet/>
      <dgm:spPr/>
      <dgm:t>
        <a:bodyPr/>
        <a:lstStyle/>
        <a:p>
          <a:endParaRPr lang="en-US"/>
        </a:p>
      </dgm:t>
    </dgm:pt>
    <dgm:pt modelId="{16A6D1FA-1ABB-43FD-B2D6-E5CEB13709CB}" type="sibTrans" cxnId="{C936CA6D-736C-4269-AD62-AEFE5E187924}">
      <dgm:prSet/>
      <dgm:spPr/>
      <dgm:t>
        <a:bodyPr/>
        <a:lstStyle/>
        <a:p>
          <a:endParaRPr lang="en-US"/>
        </a:p>
      </dgm:t>
    </dgm:pt>
    <dgm:pt modelId="{84B4344D-8239-3549-962E-38D8DA68E24D}" type="pres">
      <dgm:prSet presAssocID="{08DA4765-C115-4A7A-9364-A8C6B3812FEE}" presName="linear" presStyleCnt="0">
        <dgm:presLayoutVars>
          <dgm:animLvl val="lvl"/>
          <dgm:resizeHandles val="exact"/>
        </dgm:presLayoutVars>
      </dgm:prSet>
      <dgm:spPr/>
    </dgm:pt>
    <dgm:pt modelId="{06D3029B-8002-024F-8B3A-514E64DFD224}" type="pres">
      <dgm:prSet presAssocID="{56FB05A9-3DD3-4334-A399-42F256C47058}" presName="parentText" presStyleLbl="node1" presStyleIdx="0" presStyleCnt="4">
        <dgm:presLayoutVars>
          <dgm:chMax val="0"/>
          <dgm:bulletEnabled val="1"/>
        </dgm:presLayoutVars>
      </dgm:prSet>
      <dgm:spPr/>
    </dgm:pt>
    <dgm:pt modelId="{785C715F-BC83-7E42-A1C9-8DDD84523E40}" type="pres">
      <dgm:prSet presAssocID="{F2AB3749-456A-43B5-A11F-4C9B8C010651}" presName="spacer" presStyleCnt="0"/>
      <dgm:spPr/>
    </dgm:pt>
    <dgm:pt modelId="{C23421AC-0D89-9D4E-B840-F8DC07212F98}" type="pres">
      <dgm:prSet presAssocID="{AAC53FFE-C7A2-4A6D-A12C-EE6ABED6C3B7}" presName="parentText" presStyleLbl="node1" presStyleIdx="1" presStyleCnt="4">
        <dgm:presLayoutVars>
          <dgm:chMax val="0"/>
          <dgm:bulletEnabled val="1"/>
        </dgm:presLayoutVars>
      </dgm:prSet>
      <dgm:spPr/>
    </dgm:pt>
    <dgm:pt modelId="{20A8B593-02B2-DD43-9CD7-BF59C7E9EAEE}" type="pres">
      <dgm:prSet presAssocID="{FA65EEA2-A74C-4073-94FB-F86B1D8ECFAC}" presName="spacer" presStyleCnt="0"/>
      <dgm:spPr/>
    </dgm:pt>
    <dgm:pt modelId="{32C6A130-BA08-E848-A173-B031C75B2E42}" type="pres">
      <dgm:prSet presAssocID="{D0C3294B-A31E-40CF-B244-43B72CB31ABC}" presName="parentText" presStyleLbl="node1" presStyleIdx="2" presStyleCnt="4">
        <dgm:presLayoutVars>
          <dgm:chMax val="0"/>
          <dgm:bulletEnabled val="1"/>
        </dgm:presLayoutVars>
      </dgm:prSet>
      <dgm:spPr/>
    </dgm:pt>
    <dgm:pt modelId="{2D1A77F0-9042-3F47-9211-34923B2D3198}" type="pres">
      <dgm:prSet presAssocID="{C60CA12F-792C-4776-8979-4F6D0A9AB129}" presName="spacer" presStyleCnt="0"/>
      <dgm:spPr/>
    </dgm:pt>
    <dgm:pt modelId="{7D22B0F7-FCBF-D447-AD90-DA9C68F729E9}" type="pres">
      <dgm:prSet presAssocID="{E4828547-FEB1-46A2-BE81-C2C63E0F0823}" presName="parentText" presStyleLbl="node1" presStyleIdx="3" presStyleCnt="4">
        <dgm:presLayoutVars>
          <dgm:chMax val="0"/>
          <dgm:bulletEnabled val="1"/>
        </dgm:presLayoutVars>
      </dgm:prSet>
      <dgm:spPr/>
    </dgm:pt>
  </dgm:ptLst>
  <dgm:cxnLst>
    <dgm:cxn modelId="{DF5B3204-3146-1B4E-8DD4-09EFDE67192A}" type="presOf" srcId="{E4828547-FEB1-46A2-BE81-C2C63E0F0823}" destId="{7D22B0F7-FCBF-D447-AD90-DA9C68F729E9}" srcOrd="0" destOrd="0" presId="urn:microsoft.com/office/officeart/2005/8/layout/vList2"/>
    <dgm:cxn modelId="{6119070B-7EC7-47A1-8ADE-D2B7AF4FEF87}" srcId="{08DA4765-C115-4A7A-9364-A8C6B3812FEE}" destId="{56FB05A9-3DD3-4334-A399-42F256C47058}" srcOrd="0" destOrd="0" parTransId="{B8B0161F-B97A-4CCA-807C-EA340C4876AC}" sibTransId="{F2AB3749-456A-43B5-A11F-4C9B8C010651}"/>
    <dgm:cxn modelId="{532ECD0E-C20A-3147-AE98-58DCC7FEF3CE}" type="presOf" srcId="{D0C3294B-A31E-40CF-B244-43B72CB31ABC}" destId="{32C6A130-BA08-E848-A173-B031C75B2E42}" srcOrd="0" destOrd="0" presId="urn:microsoft.com/office/officeart/2005/8/layout/vList2"/>
    <dgm:cxn modelId="{BDFCEC58-B577-4ED8-BA71-544368CD3D6B}" srcId="{08DA4765-C115-4A7A-9364-A8C6B3812FEE}" destId="{AAC53FFE-C7A2-4A6D-A12C-EE6ABED6C3B7}" srcOrd="1" destOrd="0" parTransId="{678E6350-B3E5-4270-8D13-85C4450360B6}" sibTransId="{FA65EEA2-A74C-4073-94FB-F86B1D8ECFAC}"/>
    <dgm:cxn modelId="{C936CA6D-736C-4269-AD62-AEFE5E187924}" srcId="{08DA4765-C115-4A7A-9364-A8C6B3812FEE}" destId="{E4828547-FEB1-46A2-BE81-C2C63E0F0823}" srcOrd="3" destOrd="0" parTransId="{1B48B8EA-9E55-49E3-BEF8-D5446472707C}" sibTransId="{16A6D1FA-1ABB-43FD-B2D6-E5CEB13709CB}"/>
    <dgm:cxn modelId="{0D3FC56F-47E6-7246-9CFA-787D5A8C6937}" type="presOf" srcId="{AAC53FFE-C7A2-4A6D-A12C-EE6ABED6C3B7}" destId="{C23421AC-0D89-9D4E-B840-F8DC07212F98}" srcOrd="0" destOrd="0" presId="urn:microsoft.com/office/officeart/2005/8/layout/vList2"/>
    <dgm:cxn modelId="{848209BC-D79A-A04F-AC71-C4B61A47A295}" type="presOf" srcId="{08DA4765-C115-4A7A-9364-A8C6B3812FEE}" destId="{84B4344D-8239-3549-962E-38D8DA68E24D}" srcOrd="0" destOrd="0" presId="urn:microsoft.com/office/officeart/2005/8/layout/vList2"/>
    <dgm:cxn modelId="{765715C3-8AF9-3447-B33D-241969FB07E1}" type="presOf" srcId="{56FB05A9-3DD3-4334-A399-42F256C47058}" destId="{06D3029B-8002-024F-8B3A-514E64DFD224}" srcOrd="0" destOrd="0" presId="urn:microsoft.com/office/officeart/2005/8/layout/vList2"/>
    <dgm:cxn modelId="{FA082DDC-6660-4002-B4AC-ABC4B563A4E3}" srcId="{08DA4765-C115-4A7A-9364-A8C6B3812FEE}" destId="{D0C3294B-A31E-40CF-B244-43B72CB31ABC}" srcOrd="2" destOrd="0" parTransId="{1DAF68E1-8619-4AA2-91E4-3B2AC8827A1E}" sibTransId="{C60CA12F-792C-4776-8979-4F6D0A9AB129}"/>
    <dgm:cxn modelId="{3B074AFD-DE4D-8E4D-A8A4-C6D9BC388736}" type="presParOf" srcId="{84B4344D-8239-3549-962E-38D8DA68E24D}" destId="{06D3029B-8002-024F-8B3A-514E64DFD224}" srcOrd="0" destOrd="0" presId="urn:microsoft.com/office/officeart/2005/8/layout/vList2"/>
    <dgm:cxn modelId="{27443C04-7348-B544-8561-B24A160B78AE}" type="presParOf" srcId="{84B4344D-8239-3549-962E-38D8DA68E24D}" destId="{785C715F-BC83-7E42-A1C9-8DDD84523E40}" srcOrd="1" destOrd="0" presId="urn:microsoft.com/office/officeart/2005/8/layout/vList2"/>
    <dgm:cxn modelId="{9EEB19AE-A406-494D-A1F1-8E00BB07B43C}" type="presParOf" srcId="{84B4344D-8239-3549-962E-38D8DA68E24D}" destId="{C23421AC-0D89-9D4E-B840-F8DC07212F98}" srcOrd="2" destOrd="0" presId="urn:microsoft.com/office/officeart/2005/8/layout/vList2"/>
    <dgm:cxn modelId="{81445A88-B05B-5D42-8A30-10FCE0DEE686}" type="presParOf" srcId="{84B4344D-8239-3549-962E-38D8DA68E24D}" destId="{20A8B593-02B2-DD43-9CD7-BF59C7E9EAEE}" srcOrd="3" destOrd="0" presId="urn:microsoft.com/office/officeart/2005/8/layout/vList2"/>
    <dgm:cxn modelId="{B9E9BB04-9F16-FF41-A4D2-F3B0E29F4870}" type="presParOf" srcId="{84B4344D-8239-3549-962E-38D8DA68E24D}" destId="{32C6A130-BA08-E848-A173-B031C75B2E42}" srcOrd="4" destOrd="0" presId="urn:microsoft.com/office/officeart/2005/8/layout/vList2"/>
    <dgm:cxn modelId="{C7C5F2FF-739F-6D47-85BB-8F0891224211}" type="presParOf" srcId="{84B4344D-8239-3549-962E-38D8DA68E24D}" destId="{2D1A77F0-9042-3F47-9211-34923B2D3198}" srcOrd="5" destOrd="0" presId="urn:microsoft.com/office/officeart/2005/8/layout/vList2"/>
    <dgm:cxn modelId="{FDA92AE7-3D68-284A-83E4-10FD1EB9C4A5}" type="presParOf" srcId="{84B4344D-8239-3549-962E-38D8DA68E24D}" destId="{7D22B0F7-FCBF-D447-AD90-DA9C68F729E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4040B-5D40-FD43-B199-532DA9F557F6}">
      <dsp:nvSpPr>
        <dsp:cNvPr id="0" name=""/>
        <dsp:cNvSpPr/>
      </dsp:nvSpPr>
      <dsp:spPr>
        <a:xfrm>
          <a:off x="141" y="1774586"/>
          <a:ext cx="2266626" cy="18694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latin typeface="Cambria" panose="02040503050406030204" pitchFamily="18" charset="0"/>
            </a:rPr>
            <a:t>Expiry</a:t>
          </a:r>
          <a:endParaRPr lang="en-US" sz="1800" kern="1200" dirty="0"/>
        </a:p>
        <a:p>
          <a:pPr marL="171450" lvl="1" indent="-171450" algn="l" defTabSz="800100">
            <a:lnSpc>
              <a:spcPct val="90000"/>
            </a:lnSpc>
            <a:spcBef>
              <a:spcPct val="0"/>
            </a:spcBef>
            <a:spcAft>
              <a:spcPct val="15000"/>
            </a:spcAft>
            <a:buChar char="•"/>
          </a:pPr>
          <a:r>
            <a:rPr lang="en-US" sz="1800" kern="1200" dirty="0">
              <a:latin typeface="Cambria" panose="02040503050406030204" pitchFamily="18" charset="0"/>
            </a:rPr>
            <a:t>Batch no.</a:t>
          </a:r>
        </a:p>
        <a:p>
          <a:pPr marL="171450" lvl="1" indent="-171450" algn="l" defTabSz="800100">
            <a:lnSpc>
              <a:spcPct val="90000"/>
            </a:lnSpc>
            <a:spcBef>
              <a:spcPct val="0"/>
            </a:spcBef>
            <a:spcAft>
              <a:spcPct val="15000"/>
            </a:spcAft>
            <a:buChar char="•"/>
          </a:pPr>
          <a:r>
            <a:rPr lang="en-US" sz="1800" kern="1200" dirty="0">
              <a:latin typeface="Cambria" panose="02040503050406030204" pitchFamily="18" charset="0"/>
            </a:rPr>
            <a:t>Labelling </a:t>
          </a:r>
        </a:p>
        <a:p>
          <a:pPr marL="171450" lvl="1" indent="-171450" algn="l" defTabSz="800100">
            <a:lnSpc>
              <a:spcPct val="90000"/>
            </a:lnSpc>
            <a:spcBef>
              <a:spcPct val="0"/>
            </a:spcBef>
            <a:spcAft>
              <a:spcPct val="15000"/>
            </a:spcAft>
            <a:buChar char="•"/>
          </a:pPr>
          <a:r>
            <a:rPr lang="en-US" sz="1800" kern="1200" dirty="0">
              <a:latin typeface="Cambria" panose="02040503050406030204" pitchFamily="18" charset="0"/>
            </a:rPr>
            <a:t>Physical conditions</a:t>
          </a:r>
        </a:p>
      </dsp:txBody>
      <dsp:txXfrm>
        <a:off x="43163" y="1817608"/>
        <a:ext cx="2180582" cy="1382843"/>
      </dsp:txXfrm>
    </dsp:sp>
    <dsp:sp modelId="{6D40575E-B09E-F340-83C0-492529B3A6B1}">
      <dsp:nvSpPr>
        <dsp:cNvPr id="0" name=""/>
        <dsp:cNvSpPr/>
      </dsp:nvSpPr>
      <dsp:spPr>
        <a:xfrm>
          <a:off x="1300946" y="2316885"/>
          <a:ext cx="2356306" cy="2356306"/>
        </a:xfrm>
        <a:prstGeom prst="leftCircularArrow">
          <a:avLst>
            <a:gd name="adj1" fmla="val 2550"/>
            <a:gd name="adj2" fmla="val 309429"/>
            <a:gd name="adj3" fmla="val 2084940"/>
            <a:gd name="adj4" fmla="val 9024489"/>
            <a:gd name="adj5" fmla="val 297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045EC1-E347-CB4D-B3C6-2FFC9BB67F7A}">
      <dsp:nvSpPr>
        <dsp:cNvPr id="0" name=""/>
        <dsp:cNvSpPr/>
      </dsp:nvSpPr>
      <dsp:spPr>
        <a:xfrm>
          <a:off x="503836" y="3243474"/>
          <a:ext cx="2014779" cy="80121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mbria" panose="02040503050406030204" pitchFamily="18" charset="0"/>
            </a:rPr>
            <a:t>Verification</a:t>
          </a:r>
        </a:p>
      </dsp:txBody>
      <dsp:txXfrm>
        <a:off x="527303" y="3266941"/>
        <a:ext cx="1967845" cy="754277"/>
      </dsp:txXfrm>
    </dsp:sp>
    <dsp:sp modelId="{DC297E35-8DB4-2842-8643-436FCDD913EC}">
      <dsp:nvSpPr>
        <dsp:cNvPr id="0" name=""/>
        <dsp:cNvSpPr/>
      </dsp:nvSpPr>
      <dsp:spPr>
        <a:xfrm>
          <a:off x="2804762" y="1774586"/>
          <a:ext cx="2266626" cy="18694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None/>
          </a:pPr>
          <a:r>
            <a:rPr lang="en-US" sz="1800" kern="1200" dirty="0">
              <a:latin typeface="Cambria" panose="02040503050406030204" pitchFamily="18" charset="0"/>
            </a:rPr>
            <a:t>Stock Ledger (as per the provided format)</a:t>
          </a:r>
        </a:p>
      </dsp:txBody>
      <dsp:txXfrm>
        <a:off x="2847784" y="2218214"/>
        <a:ext cx="2180582" cy="1382843"/>
      </dsp:txXfrm>
    </dsp:sp>
    <dsp:sp modelId="{BA94647B-E23A-4848-8A66-2A2C3F69357F}">
      <dsp:nvSpPr>
        <dsp:cNvPr id="0" name=""/>
        <dsp:cNvSpPr/>
      </dsp:nvSpPr>
      <dsp:spPr>
        <a:xfrm>
          <a:off x="4086679" y="672173"/>
          <a:ext cx="2645930" cy="2645930"/>
        </a:xfrm>
        <a:prstGeom prst="circularArrow">
          <a:avLst>
            <a:gd name="adj1" fmla="val 2271"/>
            <a:gd name="adj2" fmla="val 273786"/>
            <a:gd name="adj3" fmla="val 19550703"/>
            <a:gd name="adj4" fmla="val 12575511"/>
            <a:gd name="adj5" fmla="val 265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10EEADC-4B50-F545-8F2F-A7F0AD44E446}">
      <dsp:nvSpPr>
        <dsp:cNvPr id="0" name=""/>
        <dsp:cNvSpPr/>
      </dsp:nvSpPr>
      <dsp:spPr>
        <a:xfrm>
          <a:off x="3308457" y="1373981"/>
          <a:ext cx="2014779" cy="80121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mbria" panose="02040503050406030204" pitchFamily="18" charset="0"/>
            </a:rPr>
            <a:t>Entry</a:t>
          </a:r>
        </a:p>
      </dsp:txBody>
      <dsp:txXfrm>
        <a:off x="3331924" y="1397448"/>
        <a:ext cx="1967845" cy="754277"/>
      </dsp:txXfrm>
    </dsp:sp>
    <dsp:sp modelId="{036BCD93-4595-2A43-B446-6FB7EE15C39A}">
      <dsp:nvSpPr>
        <dsp:cNvPr id="0" name=""/>
        <dsp:cNvSpPr/>
      </dsp:nvSpPr>
      <dsp:spPr>
        <a:xfrm>
          <a:off x="5609383" y="1774586"/>
          <a:ext cx="2266626" cy="186949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Cambria" panose="02040503050406030204" pitchFamily="18" charset="0"/>
            </a:rPr>
            <a:t>State Specific IT management software</a:t>
          </a:r>
        </a:p>
      </dsp:txBody>
      <dsp:txXfrm>
        <a:off x="5652405" y="1817608"/>
        <a:ext cx="2180582" cy="1382843"/>
      </dsp:txXfrm>
    </dsp:sp>
    <dsp:sp modelId="{841080F9-FB1B-8E42-ACA5-9E361CE43F14}">
      <dsp:nvSpPr>
        <dsp:cNvPr id="0" name=""/>
        <dsp:cNvSpPr/>
      </dsp:nvSpPr>
      <dsp:spPr>
        <a:xfrm>
          <a:off x="6113078" y="3243474"/>
          <a:ext cx="2014779" cy="80121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Update </a:t>
          </a:r>
        </a:p>
      </dsp:txBody>
      <dsp:txXfrm>
        <a:off x="6136545" y="3266941"/>
        <a:ext cx="1967845" cy="754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3764F1-30CC-425F-88EF-E3E46334B6FE}">
      <dsp:nvSpPr>
        <dsp:cNvPr id="0" name=""/>
        <dsp:cNvSpPr/>
      </dsp:nvSpPr>
      <dsp:spPr>
        <a:xfrm>
          <a:off x="838666" y="828722"/>
          <a:ext cx="1073164" cy="10731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B585AF-D13F-4BEC-9E41-C1272AA149C2}">
      <dsp:nvSpPr>
        <dsp:cNvPr id="0" name=""/>
        <dsp:cNvSpPr/>
      </dsp:nvSpPr>
      <dsp:spPr>
        <a:xfrm>
          <a:off x="182843" y="2218415"/>
          <a:ext cx="23848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latin typeface="Cambria" panose="02040503050406030204" pitchFamily="18" charset="0"/>
            </a:rPr>
            <a:t>Temperature Specific Storage Requirements</a:t>
          </a:r>
        </a:p>
      </dsp:txBody>
      <dsp:txXfrm>
        <a:off x="182843" y="2218415"/>
        <a:ext cx="2384809" cy="720000"/>
      </dsp:txXfrm>
    </dsp:sp>
    <dsp:sp modelId="{E1FBD532-B5B1-4147-8D9E-67507E38E41B}">
      <dsp:nvSpPr>
        <dsp:cNvPr id="0" name=""/>
        <dsp:cNvSpPr/>
      </dsp:nvSpPr>
      <dsp:spPr>
        <a:xfrm>
          <a:off x="3640817" y="828722"/>
          <a:ext cx="1073164" cy="10731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18D9A6-0702-47E7-A20C-6FE5888F1B72}">
      <dsp:nvSpPr>
        <dsp:cNvPr id="0" name=""/>
        <dsp:cNvSpPr/>
      </dsp:nvSpPr>
      <dsp:spPr>
        <a:xfrm>
          <a:off x="2984994" y="2218415"/>
          <a:ext cx="23848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latin typeface="Cambria" panose="02040503050406030204" pitchFamily="18" charset="0"/>
            </a:rPr>
            <a:t>Physical Storage Requirements</a:t>
          </a:r>
        </a:p>
      </dsp:txBody>
      <dsp:txXfrm>
        <a:off x="2984994" y="2218415"/>
        <a:ext cx="2384809" cy="720000"/>
      </dsp:txXfrm>
    </dsp:sp>
    <dsp:sp modelId="{2D098623-E3AE-460C-A758-9467598926AE}">
      <dsp:nvSpPr>
        <dsp:cNvPr id="0" name=""/>
        <dsp:cNvSpPr/>
      </dsp:nvSpPr>
      <dsp:spPr>
        <a:xfrm>
          <a:off x="6442968" y="828722"/>
          <a:ext cx="1073164" cy="10731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B20D39-54DE-42AA-ADBE-36935CFD0E4A}">
      <dsp:nvSpPr>
        <dsp:cNvPr id="0" name=""/>
        <dsp:cNvSpPr/>
      </dsp:nvSpPr>
      <dsp:spPr>
        <a:xfrm>
          <a:off x="5787145" y="2218415"/>
          <a:ext cx="23848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latin typeface="Cambria" panose="02040503050406030204" pitchFamily="18" charset="0"/>
            </a:rPr>
            <a:t>Storage of Pediatric Medication </a:t>
          </a:r>
        </a:p>
      </dsp:txBody>
      <dsp:txXfrm>
        <a:off x="5787145" y="2218415"/>
        <a:ext cx="2384809" cy="720000"/>
      </dsp:txXfrm>
    </dsp:sp>
    <dsp:sp modelId="{BD0302B5-905B-46A9-9F35-77C02EEC9C41}">
      <dsp:nvSpPr>
        <dsp:cNvPr id="0" name=""/>
        <dsp:cNvSpPr/>
      </dsp:nvSpPr>
      <dsp:spPr>
        <a:xfrm>
          <a:off x="9245119" y="828722"/>
          <a:ext cx="1073164" cy="10731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4019F6-A4E9-4574-9B2D-548CD658E65F}">
      <dsp:nvSpPr>
        <dsp:cNvPr id="0" name=""/>
        <dsp:cNvSpPr/>
      </dsp:nvSpPr>
      <dsp:spPr>
        <a:xfrm>
          <a:off x="8589296" y="2218415"/>
          <a:ext cx="23848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latin typeface="Cambria" panose="02040503050406030204" pitchFamily="18" charset="0"/>
            </a:rPr>
            <a:t>Management of LASA Drugs</a:t>
          </a:r>
        </a:p>
      </dsp:txBody>
      <dsp:txXfrm>
        <a:off x="8589296" y="2218415"/>
        <a:ext cx="2384809"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8579D-1325-4397-82EB-C1F18505321B}">
      <dsp:nvSpPr>
        <dsp:cNvPr id="0" name=""/>
        <dsp:cNvSpPr/>
      </dsp:nvSpPr>
      <dsp:spPr>
        <a:xfrm>
          <a:off x="0" y="1808"/>
          <a:ext cx="10515600" cy="916611"/>
        </a:xfrm>
        <a:prstGeom prst="roundRect">
          <a:avLst>
            <a:gd name="adj" fmla="val 10000"/>
          </a:avLst>
        </a:prstGeom>
        <a:solidFill>
          <a:srgbClr val="7598D9">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CC63CDCD-C82E-4743-8C8F-ED9A0D943616}">
      <dsp:nvSpPr>
        <dsp:cNvPr id="0" name=""/>
        <dsp:cNvSpPr/>
      </dsp:nvSpPr>
      <dsp:spPr>
        <a:xfrm>
          <a:off x="277275" y="208046"/>
          <a:ext cx="504136" cy="5041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5363A3-CCCE-4465-ACD1-6E13ADDFAD69}">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89000">
            <a:lnSpc>
              <a:spcPct val="100000"/>
            </a:lnSpc>
            <a:spcBef>
              <a:spcPct val="0"/>
            </a:spcBef>
            <a:spcAft>
              <a:spcPct val="35000"/>
            </a:spcAft>
            <a:buNone/>
          </a:pPr>
          <a:r>
            <a:rPr lang="en-US" sz="2000" kern="1200" dirty="0">
              <a:solidFill>
                <a:sysClr val="window" lastClr="FFFFFF">
                  <a:hueOff val="0"/>
                  <a:satOff val="0"/>
                  <a:lumOff val="0"/>
                  <a:alphaOff val="0"/>
                </a:sysClr>
              </a:solidFill>
              <a:latin typeface="Cambria" panose="02040503050406030204" pitchFamily="18" charset="0"/>
              <a:ea typeface="Cambria" panose="02040503050406030204" pitchFamily="18" charset="0"/>
              <a:cs typeface="+mn-cs"/>
            </a:rPr>
            <a:t>Drugs must be stored under double lock and key in a secure area accessible only to authorized staff.</a:t>
          </a:r>
        </a:p>
      </dsp:txBody>
      <dsp:txXfrm>
        <a:off x="1058686" y="1808"/>
        <a:ext cx="9456913" cy="916611"/>
      </dsp:txXfrm>
    </dsp:sp>
    <dsp:sp modelId="{3DA46E8A-C5C5-4070-95FA-D4BCBB2D040E}">
      <dsp:nvSpPr>
        <dsp:cNvPr id="0" name=""/>
        <dsp:cNvSpPr/>
      </dsp:nvSpPr>
      <dsp:spPr>
        <a:xfrm>
          <a:off x="0" y="1147573"/>
          <a:ext cx="10515600" cy="916611"/>
        </a:xfrm>
        <a:prstGeom prst="roundRect">
          <a:avLst>
            <a:gd name="adj" fmla="val 10000"/>
          </a:avLst>
        </a:prstGeom>
        <a:solidFill>
          <a:srgbClr val="B32C16">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E805E44-D5B1-4EC7-B909-B124450B6C81}">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6C7497-3634-4BBE-AD90-39D705EB8A0F}">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89000">
            <a:lnSpc>
              <a:spcPct val="100000"/>
            </a:lnSpc>
            <a:spcBef>
              <a:spcPct val="0"/>
            </a:spcBef>
            <a:spcAft>
              <a:spcPct val="35000"/>
            </a:spcAft>
            <a:buNone/>
          </a:pPr>
          <a:r>
            <a:rPr lang="en-US" sz="2000" kern="1200" dirty="0">
              <a:solidFill>
                <a:sysClr val="window" lastClr="FFFFFF">
                  <a:hueOff val="0"/>
                  <a:satOff val="0"/>
                  <a:lumOff val="0"/>
                  <a:alphaOff val="0"/>
                </a:sysClr>
              </a:solidFill>
              <a:latin typeface="Cambria" panose="02040503050406030204" pitchFamily="18" charset="0"/>
              <a:ea typeface="Cambria" panose="02040503050406030204" pitchFamily="18" charset="0"/>
              <a:cs typeface="+mn-cs"/>
            </a:rPr>
            <a:t>Dispensing requires a proper prescription from a Registered Medical Practitioner, and only selected, registered patients may receive these drugs.</a:t>
          </a:r>
        </a:p>
      </dsp:txBody>
      <dsp:txXfrm>
        <a:off x="1058686" y="1147573"/>
        <a:ext cx="9456913" cy="916611"/>
      </dsp:txXfrm>
    </dsp:sp>
    <dsp:sp modelId="{3C0B46A9-4D29-41E5-8E2B-38561FF26037}">
      <dsp:nvSpPr>
        <dsp:cNvPr id="0" name=""/>
        <dsp:cNvSpPr/>
      </dsp:nvSpPr>
      <dsp:spPr>
        <a:xfrm>
          <a:off x="0" y="2293338"/>
          <a:ext cx="10515600" cy="916611"/>
        </a:xfrm>
        <a:prstGeom prst="roundRect">
          <a:avLst>
            <a:gd name="adj" fmla="val 10000"/>
          </a:avLst>
        </a:prstGeom>
        <a:solidFill>
          <a:srgbClr val="F5CD2D">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BFA6928-AC0B-4A23-AF89-4F3777ABE5D2}">
      <dsp:nvSpPr>
        <dsp:cNvPr id="0" name=""/>
        <dsp:cNvSpPr/>
      </dsp:nvSpPr>
      <dsp:spPr>
        <a:xfrm>
          <a:off x="277275" y="2499576"/>
          <a:ext cx="504136" cy="5041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8CB49D-D221-4975-A5D4-68AFBAFD2FD5}">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89000">
            <a:lnSpc>
              <a:spcPct val="100000"/>
            </a:lnSpc>
            <a:spcBef>
              <a:spcPct val="0"/>
            </a:spcBef>
            <a:spcAft>
              <a:spcPct val="35000"/>
            </a:spcAft>
            <a:buNone/>
          </a:pPr>
          <a:r>
            <a:rPr lang="en-US" sz="2000" kern="1200" dirty="0">
              <a:solidFill>
                <a:sysClr val="window" lastClr="FFFFFF">
                  <a:hueOff val="0"/>
                  <a:satOff val="0"/>
                  <a:lumOff val="0"/>
                  <a:alphaOff val="0"/>
                </a:sysClr>
              </a:solidFill>
              <a:latin typeface="Cambria" panose="02040503050406030204" pitchFamily="18" charset="0"/>
              <a:ea typeface="Cambria" panose="02040503050406030204" pitchFamily="18" charset="0"/>
              <a:cs typeface="+mn-cs"/>
            </a:rPr>
            <a:t>Each prescription must contain specific details, and only one narcotic per prescription is allowed; triplicate prescription pads are used as per regulations.</a:t>
          </a:r>
        </a:p>
      </dsp:txBody>
      <dsp:txXfrm>
        <a:off x="1058686" y="2293338"/>
        <a:ext cx="9456913" cy="916611"/>
      </dsp:txXfrm>
    </dsp:sp>
    <dsp:sp modelId="{788D6A69-12DD-46BD-A518-A268774229AD}">
      <dsp:nvSpPr>
        <dsp:cNvPr id="0" name=""/>
        <dsp:cNvSpPr/>
      </dsp:nvSpPr>
      <dsp:spPr>
        <a:xfrm>
          <a:off x="0" y="3439103"/>
          <a:ext cx="10515600" cy="916611"/>
        </a:xfrm>
        <a:prstGeom prst="roundRect">
          <a:avLst>
            <a:gd name="adj" fmla="val 10000"/>
          </a:avLst>
        </a:prstGeom>
        <a:solidFill>
          <a:srgbClr val="AEBAD5">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41C2CB1-C383-41C0-A21F-51981CD18602}">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C52C30-0DA6-45DB-A903-D5A0F5284224}">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889000">
            <a:lnSpc>
              <a:spcPct val="100000"/>
            </a:lnSpc>
            <a:spcBef>
              <a:spcPct val="0"/>
            </a:spcBef>
            <a:spcAft>
              <a:spcPct val="35000"/>
            </a:spcAft>
            <a:buNone/>
          </a:pPr>
          <a:r>
            <a:rPr lang="en-US" sz="2000" kern="1200">
              <a:solidFill>
                <a:sysClr val="window" lastClr="FFFFFF">
                  <a:hueOff val="0"/>
                  <a:satOff val="0"/>
                  <a:lumOff val="0"/>
                  <a:alphaOff val="0"/>
                </a:sysClr>
              </a:solidFill>
              <a:latin typeface="Cambria" panose="02040503050406030204" pitchFamily="18" charset="0"/>
              <a:ea typeface="Cambria" panose="02040503050406030204" pitchFamily="18" charset="0"/>
              <a:cs typeface="+mn-cs"/>
            </a:rPr>
            <a:t>Prescriptions must be legible, current, and not modified; multiple narcotic drugs require separate prescriptions</a:t>
          </a:r>
        </a:p>
      </dsp:txBody>
      <dsp:txXfrm>
        <a:off x="1058686" y="3439103"/>
        <a:ext cx="9456913" cy="9166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9D7FE4-0B28-3047-905F-5D2750ED2354}">
      <dsp:nvSpPr>
        <dsp:cNvPr id="0" name=""/>
        <dsp:cNvSpPr/>
      </dsp:nvSpPr>
      <dsp:spPr>
        <a:xfrm>
          <a:off x="0" y="0"/>
          <a:ext cx="760743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4B662C-93BE-C641-843E-C5C5AADDFD10}">
      <dsp:nvSpPr>
        <dsp:cNvPr id="0" name=""/>
        <dsp:cNvSpPr/>
      </dsp:nvSpPr>
      <dsp:spPr>
        <a:xfrm>
          <a:off x="0" y="0"/>
          <a:ext cx="7607431" cy="1218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latin typeface="Cambria" panose="02040503050406030204" pitchFamily="18" charset="0"/>
            </a:rPr>
            <a:t>A narcotic drug is typically a substance that induces sleep, reduces pain, or dulls the senses and is often associated with opiates like opium, morphine, and heroin, though legal definitions sometimes include other drugs like cannabis and cocaine as well. </a:t>
          </a:r>
        </a:p>
      </dsp:txBody>
      <dsp:txXfrm>
        <a:off x="0" y="0"/>
        <a:ext cx="7607431" cy="1218438"/>
      </dsp:txXfrm>
    </dsp:sp>
    <dsp:sp modelId="{A5AD8C68-0F8F-A740-A391-A5EA8839C4C3}">
      <dsp:nvSpPr>
        <dsp:cNvPr id="0" name=""/>
        <dsp:cNvSpPr/>
      </dsp:nvSpPr>
      <dsp:spPr>
        <a:xfrm>
          <a:off x="0" y="1218438"/>
          <a:ext cx="760743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95F3C-E410-6F4F-B79D-F477944D5016}">
      <dsp:nvSpPr>
        <dsp:cNvPr id="0" name=""/>
        <dsp:cNvSpPr/>
      </dsp:nvSpPr>
      <dsp:spPr>
        <a:xfrm>
          <a:off x="0" y="1218438"/>
          <a:ext cx="7607431" cy="1218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i="1" kern="1200" dirty="0">
              <a:latin typeface="Cambria" panose="02040503050406030204" pitchFamily="18" charset="0"/>
            </a:rPr>
            <a:t>E.g., Opium, Morphine, Heroin, Codeine, Methadone.</a:t>
          </a:r>
          <a:endParaRPr lang="en-US" sz="1900" kern="1200" dirty="0">
            <a:latin typeface="Cambria" panose="02040503050406030204" pitchFamily="18" charset="0"/>
          </a:endParaRPr>
        </a:p>
      </dsp:txBody>
      <dsp:txXfrm>
        <a:off x="0" y="1218438"/>
        <a:ext cx="7607431" cy="1218438"/>
      </dsp:txXfrm>
    </dsp:sp>
    <dsp:sp modelId="{1F617A77-A33B-C54B-8143-7171E50B41CF}">
      <dsp:nvSpPr>
        <dsp:cNvPr id="0" name=""/>
        <dsp:cNvSpPr/>
      </dsp:nvSpPr>
      <dsp:spPr>
        <a:xfrm>
          <a:off x="0" y="2436876"/>
          <a:ext cx="760743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07C3D0-A10D-E543-A503-A2B9A82C5F0C}">
      <dsp:nvSpPr>
        <dsp:cNvPr id="0" name=""/>
        <dsp:cNvSpPr/>
      </dsp:nvSpPr>
      <dsp:spPr>
        <a:xfrm>
          <a:off x="0" y="2436876"/>
          <a:ext cx="7607431" cy="1218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latin typeface="Cambria" panose="02040503050406030204" pitchFamily="18" charset="0"/>
            </a:rPr>
            <a:t>A psychotropic drug refers to compounds that alter the mind or behavior, including those that affect perception, consciousness, cognition, or mood, such as LSD, MDMA (Ecstasy), barbiturates, amphetamines, and designer drugs.</a:t>
          </a:r>
        </a:p>
      </dsp:txBody>
      <dsp:txXfrm>
        <a:off x="0" y="2436876"/>
        <a:ext cx="7607431" cy="1218438"/>
      </dsp:txXfrm>
    </dsp:sp>
    <dsp:sp modelId="{44F41ACA-EE99-CD4F-BAB5-B228B15BD7E2}">
      <dsp:nvSpPr>
        <dsp:cNvPr id="0" name=""/>
        <dsp:cNvSpPr/>
      </dsp:nvSpPr>
      <dsp:spPr>
        <a:xfrm>
          <a:off x="0" y="3655314"/>
          <a:ext cx="760743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90A0BB-CEF9-CA45-A43B-32606912688D}">
      <dsp:nvSpPr>
        <dsp:cNvPr id="0" name=""/>
        <dsp:cNvSpPr/>
      </dsp:nvSpPr>
      <dsp:spPr>
        <a:xfrm>
          <a:off x="0" y="3655314"/>
          <a:ext cx="7607431" cy="1218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i="1" kern="1200" dirty="0">
              <a:latin typeface="Cambria" panose="02040503050406030204" pitchFamily="18" charset="0"/>
            </a:rPr>
            <a:t>E.g., Fluoxetine, Risperidone, Diazepam, Lithium, Adderall, LSD</a:t>
          </a:r>
          <a:endParaRPr lang="en-US" sz="1900" kern="1200" dirty="0">
            <a:latin typeface="Cambria" panose="02040503050406030204" pitchFamily="18" charset="0"/>
          </a:endParaRPr>
        </a:p>
      </dsp:txBody>
      <dsp:txXfrm>
        <a:off x="0" y="3655314"/>
        <a:ext cx="7607431" cy="12184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930B4-3C4E-FC41-81A6-AC0D9D38E129}">
      <dsp:nvSpPr>
        <dsp:cNvPr id="0" name=""/>
        <dsp:cNvSpPr/>
      </dsp:nvSpPr>
      <dsp:spPr>
        <a:xfrm>
          <a:off x="2799667" y="576432"/>
          <a:ext cx="444278" cy="91440"/>
        </a:xfrm>
        <a:custGeom>
          <a:avLst/>
          <a:gdLst/>
          <a:ahLst/>
          <a:cxnLst/>
          <a:rect l="0" t="0" r="0" b="0"/>
          <a:pathLst>
            <a:path>
              <a:moveTo>
                <a:pt x="0" y="45720"/>
              </a:moveTo>
              <a:lnTo>
                <a:pt x="44427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09934" y="619777"/>
        <a:ext cx="23743" cy="4748"/>
      </dsp:txXfrm>
    </dsp:sp>
    <dsp:sp modelId="{E00DEFCC-1AEE-CC46-BFFA-F63C992B4907}">
      <dsp:nvSpPr>
        <dsp:cNvPr id="0" name=""/>
        <dsp:cNvSpPr/>
      </dsp:nvSpPr>
      <dsp:spPr>
        <a:xfrm>
          <a:off x="736778" y="2745"/>
          <a:ext cx="2064689" cy="12388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72" tIns="106197" rIns="101172" bIns="106197" numCol="1" spcCol="1270" anchor="ctr" anchorCtr="0">
          <a:noAutofit/>
        </a:bodyPr>
        <a:lstStyle/>
        <a:p>
          <a:pPr marL="0" lvl="0" indent="0" algn="ctr" defTabSz="577850">
            <a:lnSpc>
              <a:spcPct val="90000"/>
            </a:lnSpc>
            <a:spcBef>
              <a:spcPct val="0"/>
            </a:spcBef>
            <a:spcAft>
              <a:spcPct val="35000"/>
            </a:spcAft>
            <a:buNone/>
          </a:pPr>
          <a:r>
            <a:rPr lang="en-US" sz="1300" b="1" kern="1200" dirty="0">
              <a:latin typeface="Cambria" panose="02040503050406030204" pitchFamily="18" charset="0"/>
            </a:rPr>
            <a:t>Apply FEFO Principle (First Expiry, First Out)</a:t>
          </a:r>
          <a:endParaRPr lang="en-US" sz="1300" kern="1200" dirty="0">
            <a:latin typeface="Cambria" panose="02040503050406030204" pitchFamily="18" charset="0"/>
          </a:endParaRPr>
        </a:p>
      </dsp:txBody>
      <dsp:txXfrm>
        <a:off x="736778" y="2745"/>
        <a:ext cx="2064689" cy="1238813"/>
      </dsp:txXfrm>
    </dsp:sp>
    <dsp:sp modelId="{44EBC459-0EC5-9042-B5E2-EBE3E85A1C1D}">
      <dsp:nvSpPr>
        <dsp:cNvPr id="0" name=""/>
        <dsp:cNvSpPr/>
      </dsp:nvSpPr>
      <dsp:spPr>
        <a:xfrm>
          <a:off x="5339235" y="576432"/>
          <a:ext cx="444278" cy="91440"/>
        </a:xfrm>
        <a:custGeom>
          <a:avLst/>
          <a:gdLst/>
          <a:ahLst/>
          <a:cxnLst/>
          <a:rect l="0" t="0" r="0" b="0"/>
          <a:pathLst>
            <a:path>
              <a:moveTo>
                <a:pt x="0" y="45720"/>
              </a:moveTo>
              <a:lnTo>
                <a:pt x="444278"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49503" y="619777"/>
        <a:ext cx="23743" cy="4748"/>
      </dsp:txXfrm>
    </dsp:sp>
    <dsp:sp modelId="{0E9CEF33-9164-C44D-B818-08BD40C71334}">
      <dsp:nvSpPr>
        <dsp:cNvPr id="0" name=""/>
        <dsp:cNvSpPr/>
      </dsp:nvSpPr>
      <dsp:spPr>
        <a:xfrm>
          <a:off x="3276346" y="2745"/>
          <a:ext cx="2064689" cy="123881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72" tIns="106197" rIns="101172" bIns="106197"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ambria" panose="02040503050406030204" pitchFamily="18" charset="0"/>
            </a:rPr>
            <a:t>Always issue medicines with the </a:t>
          </a:r>
          <a:r>
            <a:rPr lang="en-US" sz="1300" b="1" kern="1200" dirty="0">
              <a:latin typeface="Cambria" panose="02040503050406030204" pitchFamily="18" charset="0"/>
            </a:rPr>
            <a:t>nearest expiry first</a:t>
          </a:r>
          <a:r>
            <a:rPr lang="en-US" sz="1300" kern="1200" dirty="0">
              <a:latin typeface="Cambria" panose="02040503050406030204" pitchFamily="18" charset="0"/>
            </a:rPr>
            <a:t>, even if a newer batch is available.</a:t>
          </a:r>
        </a:p>
      </dsp:txBody>
      <dsp:txXfrm>
        <a:off x="3276346" y="2745"/>
        <a:ext cx="2064689" cy="1238813"/>
      </dsp:txXfrm>
    </dsp:sp>
    <dsp:sp modelId="{02763629-C1BC-D846-81CB-F147BBB92C99}">
      <dsp:nvSpPr>
        <dsp:cNvPr id="0" name=""/>
        <dsp:cNvSpPr/>
      </dsp:nvSpPr>
      <dsp:spPr>
        <a:xfrm>
          <a:off x="7878803" y="576432"/>
          <a:ext cx="444278" cy="91440"/>
        </a:xfrm>
        <a:custGeom>
          <a:avLst/>
          <a:gdLst/>
          <a:ahLst/>
          <a:cxnLst/>
          <a:rect l="0" t="0" r="0" b="0"/>
          <a:pathLst>
            <a:path>
              <a:moveTo>
                <a:pt x="0" y="45720"/>
              </a:moveTo>
              <a:lnTo>
                <a:pt x="444278" y="4572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089071" y="619777"/>
        <a:ext cx="23743" cy="4748"/>
      </dsp:txXfrm>
    </dsp:sp>
    <dsp:sp modelId="{BAFDC533-D6BC-3248-8832-EBAF7854F81A}">
      <dsp:nvSpPr>
        <dsp:cNvPr id="0" name=""/>
        <dsp:cNvSpPr/>
      </dsp:nvSpPr>
      <dsp:spPr>
        <a:xfrm>
          <a:off x="5815914" y="2745"/>
          <a:ext cx="2064689" cy="123881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72" tIns="106197" rIns="101172" bIns="106197"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ambria" panose="02040503050406030204" pitchFamily="18" charset="0"/>
            </a:rPr>
            <a:t>Arrange stock physically on shelves accordingly (older expiry in front, newer at the back).</a:t>
          </a:r>
        </a:p>
      </dsp:txBody>
      <dsp:txXfrm>
        <a:off x="5815914" y="2745"/>
        <a:ext cx="2064689" cy="1238813"/>
      </dsp:txXfrm>
    </dsp:sp>
    <dsp:sp modelId="{BD0E7067-FEB1-FA45-813B-486283A93A23}">
      <dsp:nvSpPr>
        <dsp:cNvPr id="0" name=""/>
        <dsp:cNvSpPr/>
      </dsp:nvSpPr>
      <dsp:spPr>
        <a:xfrm>
          <a:off x="1769122" y="1239759"/>
          <a:ext cx="7618704" cy="444278"/>
        </a:xfrm>
        <a:custGeom>
          <a:avLst/>
          <a:gdLst/>
          <a:ahLst/>
          <a:cxnLst/>
          <a:rect l="0" t="0" r="0" b="0"/>
          <a:pathLst>
            <a:path>
              <a:moveTo>
                <a:pt x="7618704" y="0"/>
              </a:moveTo>
              <a:lnTo>
                <a:pt x="7618704" y="239239"/>
              </a:lnTo>
              <a:lnTo>
                <a:pt x="0" y="239239"/>
              </a:lnTo>
              <a:lnTo>
                <a:pt x="0" y="444278"/>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87637" y="1459523"/>
        <a:ext cx="381674" cy="4748"/>
      </dsp:txXfrm>
    </dsp:sp>
    <dsp:sp modelId="{4BFE1AF9-9428-174F-BCC5-59F138BEA435}">
      <dsp:nvSpPr>
        <dsp:cNvPr id="0" name=""/>
        <dsp:cNvSpPr/>
      </dsp:nvSpPr>
      <dsp:spPr>
        <a:xfrm>
          <a:off x="8355482" y="2745"/>
          <a:ext cx="2064689" cy="123881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72" tIns="106197" rIns="101172" bIns="106197" numCol="1" spcCol="1270" anchor="ctr" anchorCtr="0">
          <a:noAutofit/>
        </a:bodyPr>
        <a:lstStyle/>
        <a:p>
          <a:pPr marL="0" lvl="0" indent="0" algn="ctr" defTabSz="577850">
            <a:lnSpc>
              <a:spcPct val="90000"/>
            </a:lnSpc>
            <a:spcBef>
              <a:spcPct val="0"/>
            </a:spcBef>
            <a:spcAft>
              <a:spcPct val="35000"/>
            </a:spcAft>
            <a:buNone/>
          </a:pPr>
          <a:r>
            <a:rPr lang="en-IN" sz="1300" b="1" kern="1200" dirty="0">
              <a:latin typeface="Cambria" panose="02040503050406030204" pitchFamily="18" charset="0"/>
            </a:rPr>
            <a:t>Routine Monitoring</a:t>
          </a:r>
          <a:endParaRPr lang="en-US" sz="1300" kern="1200" dirty="0">
            <a:latin typeface="Cambria" panose="02040503050406030204" pitchFamily="18" charset="0"/>
          </a:endParaRPr>
        </a:p>
      </dsp:txBody>
      <dsp:txXfrm>
        <a:off x="8355482" y="2745"/>
        <a:ext cx="2064689" cy="1238813"/>
      </dsp:txXfrm>
    </dsp:sp>
    <dsp:sp modelId="{72334897-9F42-BC49-B73B-85687B18DE73}">
      <dsp:nvSpPr>
        <dsp:cNvPr id="0" name=""/>
        <dsp:cNvSpPr/>
      </dsp:nvSpPr>
      <dsp:spPr>
        <a:xfrm>
          <a:off x="2799667" y="2290124"/>
          <a:ext cx="444278" cy="91440"/>
        </a:xfrm>
        <a:custGeom>
          <a:avLst/>
          <a:gdLst/>
          <a:ahLst/>
          <a:cxnLst/>
          <a:rect l="0" t="0" r="0" b="0"/>
          <a:pathLst>
            <a:path>
              <a:moveTo>
                <a:pt x="0" y="45720"/>
              </a:moveTo>
              <a:lnTo>
                <a:pt x="444278"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09934" y="2333470"/>
        <a:ext cx="23743" cy="4748"/>
      </dsp:txXfrm>
    </dsp:sp>
    <dsp:sp modelId="{3F56C8B5-9620-DA44-A020-6FB2CD724DCF}">
      <dsp:nvSpPr>
        <dsp:cNvPr id="0" name=""/>
        <dsp:cNvSpPr/>
      </dsp:nvSpPr>
      <dsp:spPr>
        <a:xfrm>
          <a:off x="736778" y="1716437"/>
          <a:ext cx="2064689" cy="1238813"/>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72" tIns="106197" rIns="101172" bIns="106197"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ambria" panose="02040503050406030204" pitchFamily="18" charset="0"/>
            </a:rPr>
            <a:t>Conduct </a:t>
          </a:r>
          <a:r>
            <a:rPr lang="en-US" sz="1300" b="1" kern="1200" dirty="0">
              <a:latin typeface="Cambria" panose="02040503050406030204" pitchFamily="18" charset="0"/>
            </a:rPr>
            <a:t>monthly stock review</a:t>
          </a:r>
          <a:r>
            <a:rPr lang="en-US" sz="1300" kern="1200" dirty="0">
              <a:latin typeface="Cambria" panose="02040503050406030204" pitchFamily="18" charset="0"/>
            </a:rPr>
            <a:t> to identify medicines nearing expiry (within 6 months).</a:t>
          </a:r>
        </a:p>
      </dsp:txBody>
      <dsp:txXfrm>
        <a:off x="736778" y="1716437"/>
        <a:ext cx="2064689" cy="1238813"/>
      </dsp:txXfrm>
    </dsp:sp>
    <dsp:sp modelId="{ECCEE212-16AC-2542-98DE-2B715741A726}">
      <dsp:nvSpPr>
        <dsp:cNvPr id="0" name=""/>
        <dsp:cNvSpPr/>
      </dsp:nvSpPr>
      <dsp:spPr>
        <a:xfrm>
          <a:off x="5339235" y="2290124"/>
          <a:ext cx="444278" cy="91440"/>
        </a:xfrm>
        <a:custGeom>
          <a:avLst/>
          <a:gdLst/>
          <a:ahLst/>
          <a:cxnLst/>
          <a:rect l="0" t="0" r="0" b="0"/>
          <a:pathLst>
            <a:path>
              <a:moveTo>
                <a:pt x="0" y="45720"/>
              </a:moveTo>
              <a:lnTo>
                <a:pt x="444278"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49503" y="2333470"/>
        <a:ext cx="23743" cy="4748"/>
      </dsp:txXfrm>
    </dsp:sp>
    <dsp:sp modelId="{48F5CE1B-15E0-B743-BC0C-4FA8665372FB}">
      <dsp:nvSpPr>
        <dsp:cNvPr id="0" name=""/>
        <dsp:cNvSpPr/>
      </dsp:nvSpPr>
      <dsp:spPr>
        <a:xfrm>
          <a:off x="3276346" y="1716437"/>
          <a:ext cx="2064689" cy="12388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72" tIns="106197" rIns="101172" bIns="106197" numCol="1" spcCol="1270" anchor="ctr" anchorCtr="0">
          <a:noAutofit/>
        </a:bodyPr>
        <a:lstStyle/>
        <a:p>
          <a:pPr marL="0" lvl="0" indent="0" algn="ctr" defTabSz="577850">
            <a:lnSpc>
              <a:spcPct val="90000"/>
            </a:lnSpc>
            <a:spcBef>
              <a:spcPct val="0"/>
            </a:spcBef>
            <a:spcAft>
              <a:spcPct val="35000"/>
            </a:spcAft>
            <a:buNone/>
          </a:pPr>
          <a:r>
            <a:rPr lang="en-IN" sz="1300" b="1" kern="1200" dirty="0">
              <a:latin typeface="Cambria" panose="02040503050406030204" pitchFamily="18" charset="0"/>
            </a:rPr>
            <a:t>Redistribution of Near-Expiry Drugs</a:t>
          </a:r>
          <a:endParaRPr lang="en-US" sz="1300" kern="1200" dirty="0">
            <a:latin typeface="Cambria" panose="02040503050406030204" pitchFamily="18" charset="0"/>
          </a:endParaRPr>
        </a:p>
      </dsp:txBody>
      <dsp:txXfrm>
        <a:off x="3276346" y="1716437"/>
        <a:ext cx="2064689" cy="1238813"/>
      </dsp:txXfrm>
    </dsp:sp>
    <dsp:sp modelId="{9AA712E1-FB98-4747-93E3-0656877D81DE}">
      <dsp:nvSpPr>
        <dsp:cNvPr id="0" name=""/>
        <dsp:cNvSpPr/>
      </dsp:nvSpPr>
      <dsp:spPr>
        <a:xfrm>
          <a:off x="7878803" y="2290124"/>
          <a:ext cx="444278" cy="91440"/>
        </a:xfrm>
        <a:custGeom>
          <a:avLst/>
          <a:gdLst/>
          <a:ahLst/>
          <a:cxnLst/>
          <a:rect l="0" t="0" r="0" b="0"/>
          <a:pathLst>
            <a:path>
              <a:moveTo>
                <a:pt x="0" y="45720"/>
              </a:moveTo>
              <a:lnTo>
                <a:pt x="444278"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089071" y="2333470"/>
        <a:ext cx="23743" cy="4748"/>
      </dsp:txXfrm>
    </dsp:sp>
    <dsp:sp modelId="{0AB6DF85-C05D-074C-B83E-D032BA3DEACB}">
      <dsp:nvSpPr>
        <dsp:cNvPr id="0" name=""/>
        <dsp:cNvSpPr/>
      </dsp:nvSpPr>
      <dsp:spPr>
        <a:xfrm>
          <a:off x="5815914" y="1716437"/>
          <a:ext cx="2064689" cy="1238813"/>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72" tIns="106197" rIns="101172" bIns="106197"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ambria" panose="02040503050406030204" pitchFamily="18" charset="0"/>
            </a:rPr>
            <a:t>Coordinate with PHC/CHC to </a:t>
          </a:r>
          <a:r>
            <a:rPr lang="en-US" sz="1300" b="1" kern="1200" dirty="0">
              <a:latin typeface="Cambria" panose="02040503050406030204" pitchFamily="18" charset="0"/>
            </a:rPr>
            <a:t>redistribute medicines</a:t>
          </a:r>
          <a:r>
            <a:rPr lang="en-US" sz="1300" kern="1200" dirty="0">
              <a:latin typeface="Cambria" panose="02040503050406030204" pitchFamily="18" charset="0"/>
            </a:rPr>
            <a:t> that may not be consumed before expiry.</a:t>
          </a:r>
        </a:p>
      </dsp:txBody>
      <dsp:txXfrm>
        <a:off x="5815914" y="1716437"/>
        <a:ext cx="2064689" cy="1238813"/>
      </dsp:txXfrm>
    </dsp:sp>
    <dsp:sp modelId="{36A09B21-C246-5E42-9DB3-CFF6D6A0C388}">
      <dsp:nvSpPr>
        <dsp:cNvPr id="0" name=""/>
        <dsp:cNvSpPr/>
      </dsp:nvSpPr>
      <dsp:spPr>
        <a:xfrm>
          <a:off x="1769122" y="2953451"/>
          <a:ext cx="7618704" cy="444278"/>
        </a:xfrm>
        <a:custGeom>
          <a:avLst/>
          <a:gdLst/>
          <a:ahLst/>
          <a:cxnLst/>
          <a:rect l="0" t="0" r="0" b="0"/>
          <a:pathLst>
            <a:path>
              <a:moveTo>
                <a:pt x="7618704" y="0"/>
              </a:moveTo>
              <a:lnTo>
                <a:pt x="7618704" y="239239"/>
              </a:lnTo>
              <a:lnTo>
                <a:pt x="0" y="239239"/>
              </a:lnTo>
              <a:lnTo>
                <a:pt x="0" y="444278"/>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87637" y="3173216"/>
        <a:ext cx="381674" cy="4748"/>
      </dsp:txXfrm>
    </dsp:sp>
    <dsp:sp modelId="{C6908C71-93AE-664D-B273-94C70AFDF92D}">
      <dsp:nvSpPr>
        <dsp:cNvPr id="0" name=""/>
        <dsp:cNvSpPr/>
      </dsp:nvSpPr>
      <dsp:spPr>
        <a:xfrm>
          <a:off x="8355482" y="1716437"/>
          <a:ext cx="2064689" cy="1238813"/>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72" tIns="106197" rIns="101172" bIns="106197"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ambria" panose="02040503050406030204" pitchFamily="18" charset="0"/>
            </a:rPr>
            <a:t>Ensure transfer at least </a:t>
          </a:r>
          <a:r>
            <a:rPr lang="en-US" sz="1300" b="1" kern="1200" dirty="0">
              <a:latin typeface="Cambria" panose="02040503050406030204" pitchFamily="18" charset="0"/>
            </a:rPr>
            <a:t>3–6 months before expiry</a:t>
          </a:r>
          <a:r>
            <a:rPr lang="en-US" sz="1300" kern="1200" dirty="0">
              <a:latin typeface="Cambria" panose="02040503050406030204" pitchFamily="18" charset="0"/>
            </a:rPr>
            <a:t>.</a:t>
          </a:r>
        </a:p>
      </dsp:txBody>
      <dsp:txXfrm>
        <a:off x="8355482" y="1716437"/>
        <a:ext cx="2064689" cy="1238813"/>
      </dsp:txXfrm>
    </dsp:sp>
    <dsp:sp modelId="{2F5C0B70-AD96-4942-B2DC-6AAAD5711A48}">
      <dsp:nvSpPr>
        <dsp:cNvPr id="0" name=""/>
        <dsp:cNvSpPr/>
      </dsp:nvSpPr>
      <dsp:spPr>
        <a:xfrm>
          <a:off x="2799667" y="4003816"/>
          <a:ext cx="444278" cy="91440"/>
        </a:xfrm>
        <a:custGeom>
          <a:avLst/>
          <a:gdLst/>
          <a:ahLst/>
          <a:cxnLst/>
          <a:rect l="0" t="0" r="0" b="0"/>
          <a:pathLst>
            <a:path>
              <a:moveTo>
                <a:pt x="0" y="45720"/>
              </a:moveTo>
              <a:lnTo>
                <a:pt x="444278"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09934" y="4047162"/>
        <a:ext cx="23743" cy="4748"/>
      </dsp:txXfrm>
    </dsp:sp>
    <dsp:sp modelId="{91954DB2-2D0A-0248-96F1-22F4BA5A41D8}">
      <dsp:nvSpPr>
        <dsp:cNvPr id="0" name=""/>
        <dsp:cNvSpPr/>
      </dsp:nvSpPr>
      <dsp:spPr>
        <a:xfrm>
          <a:off x="736778" y="3430129"/>
          <a:ext cx="2064689" cy="123881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72" tIns="106197" rIns="101172" bIns="106197" numCol="1" spcCol="1270" anchor="ctr" anchorCtr="0">
          <a:noAutofit/>
        </a:bodyPr>
        <a:lstStyle/>
        <a:p>
          <a:pPr marL="0" lvl="0" indent="0" algn="ctr" defTabSz="577850">
            <a:lnSpc>
              <a:spcPct val="90000"/>
            </a:lnSpc>
            <a:spcBef>
              <a:spcPct val="0"/>
            </a:spcBef>
            <a:spcAft>
              <a:spcPct val="35000"/>
            </a:spcAft>
            <a:buNone/>
          </a:pPr>
          <a:r>
            <a:rPr lang="en-IN" sz="1300" b="1" kern="1200" dirty="0">
              <a:latin typeface="Cambria" panose="02040503050406030204" pitchFamily="18" charset="0"/>
            </a:rPr>
            <a:t>Segregation of Expired/Near Expiry Stock</a:t>
          </a:r>
          <a:endParaRPr lang="en-US" sz="1300" kern="1200" dirty="0">
            <a:latin typeface="Cambria" panose="02040503050406030204" pitchFamily="18" charset="0"/>
          </a:endParaRPr>
        </a:p>
      </dsp:txBody>
      <dsp:txXfrm>
        <a:off x="736778" y="3430129"/>
        <a:ext cx="2064689" cy="1238813"/>
      </dsp:txXfrm>
    </dsp:sp>
    <dsp:sp modelId="{EDDD159D-D42E-2F47-82C1-EA42C5BBCDA9}">
      <dsp:nvSpPr>
        <dsp:cNvPr id="0" name=""/>
        <dsp:cNvSpPr/>
      </dsp:nvSpPr>
      <dsp:spPr>
        <a:xfrm>
          <a:off x="5339235" y="4003816"/>
          <a:ext cx="444278" cy="91440"/>
        </a:xfrm>
        <a:custGeom>
          <a:avLst/>
          <a:gdLst/>
          <a:ahLst/>
          <a:cxnLst/>
          <a:rect l="0" t="0" r="0" b="0"/>
          <a:pathLst>
            <a:path>
              <a:moveTo>
                <a:pt x="0" y="45720"/>
              </a:moveTo>
              <a:lnTo>
                <a:pt x="444278"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549503" y="4047162"/>
        <a:ext cx="23743" cy="4748"/>
      </dsp:txXfrm>
    </dsp:sp>
    <dsp:sp modelId="{FAE603F8-3E83-5540-A68F-909AFA7E52CD}">
      <dsp:nvSpPr>
        <dsp:cNvPr id="0" name=""/>
        <dsp:cNvSpPr/>
      </dsp:nvSpPr>
      <dsp:spPr>
        <a:xfrm>
          <a:off x="3276346" y="3430129"/>
          <a:ext cx="2064689" cy="1238813"/>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72" tIns="106197" rIns="101172" bIns="106197"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ambria" panose="02040503050406030204" pitchFamily="18" charset="0"/>
            </a:rPr>
            <a:t>Keep expired/near expiry medicines in a separate box, clearly labeled </a:t>
          </a:r>
          <a:r>
            <a:rPr lang="en-US" sz="1300" i="1" kern="1200" dirty="0">
              <a:latin typeface="Cambria" panose="02040503050406030204" pitchFamily="18" charset="0"/>
            </a:rPr>
            <a:t>“Expired – Not for Use” </a:t>
          </a:r>
          <a:endParaRPr lang="en-US" sz="1300" kern="1200" dirty="0">
            <a:latin typeface="Cambria" panose="02040503050406030204" pitchFamily="18" charset="0"/>
          </a:endParaRPr>
        </a:p>
      </dsp:txBody>
      <dsp:txXfrm>
        <a:off x="3276346" y="3430129"/>
        <a:ext cx="2064689" cy="1238813"/>
      </dsp:txXfrm>
    </dsp:sp>
    <dsp:sp modelId="{E56088A6-F067-9348-B3F8-A312515AD87C}">
      <dsp:nvSpPr>
        <dsp:cNvPr id="0" name=""/>
        <dsp:cNvSpPr/>
      </dsp:nvSpPr>
      <dsp:spPr>
        <a:xfrm>
          <a:off x="5815914" y="3430129"/>
          <a:ext cx="4348194" cy="12388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172" tIns="106197" rIns="101172" bIns="106197" numCol="1" spcCol="1270" anchor="t" anchorCtr="0">
          <a:noAutofit/>
        </a:bodyPr>
        <a:lstStyle/>
        <a:p>
          <a:pPr marL="0" lvl="0" indent="0" algn="l" defTabSz="577850">
            <a:lnSpc>
              <a:spcPct val="90000"/>
            </a:lnSpc>
            <a:spcBef>
              <a:spcPct val="0"/>
            </a:spcBef>
            <a:spcAft>
              <a:spcPct val="35000"/>
            </a:spcAft>
            <a:buNone/>
          </a:pPr>
          <a:r>
            <a:rPr lang="en-US" sz="1300" i="1" kern="1200" dirty="0">
              <a:latin typeface="Cambria" panose="02040503050406030204" pitchFamily="18" charset="0"/>
            </a:rPr>
            <a:t>or “Near Expiry Drugs”.</a:t>
          </a:r>
          <a:endParaRPr lang="en-US" sz="1300" kern="1200" dirty="0">
            <a:latin typeface="Cambria" panose="02040503050406030204" pitchFamily="18" charset="0"/>
          </a:endParaRPr>
        </a:p>
        <a:p>
          <a:pPr marL="57150" lvl="1" indent="-57150" algn="l" defTabSz="444500">
            <a:lnSpc>
              <a:spcPct val="90000"/>
            </a:lnSpc>
            <a:spcBef>
              <a:spcPct val="0"/>
            </a:spcBef>
            <a:spcAft>
              <a:spcPct val="15000"/>
            </a:spcAft>
            <a:buChar char="•"/>
          </a:pPr>
          <a:r>
            <a:rPr lang="en-IN" sz="1000" b="1" kern="1200" dirty="0">
              <a:latin typeface="Cambria" panose="02040503050406030204" pitchFamily="18" charset="0"/>
            </a:rPr>
            <a:t>Documentation &amp; Reporting</a:t>
          </a:r>
          <a:endParaRPr lang="en-US" sz="1000" kern="1200" dirty="0">
            <a:latin typeface="Cambria" panose="02040503050406030204" pitchFamily="18" charset="0"/>
          </a:endParaRPr>
        </a:p>
        <a:p>
          <a:pPr marL="57150" lvl="1" indent="-57150" algn="l" defTabSz="444500">
            <a:lnSpc>
              <a:spcPct val="90000"/>
            </a:lnSpc>
            <a:spcBef>
              <a:spcPct val="0"/>
            </a:spcBef>
            <a:spcAft>
              <a:spcPct val="15000"/>
            </a:spcAft>
            <a:buChar char="•"/>
          </a:pPr>
          <a:r>
            <a:rPr lang="en-US" sz="1000" kern="1200" dirty="0">
              <a:latin typeface="Cambria" panose="02040503050406030204" pitchFamily="18" charset="0"/>
            </a:rPr>
            <a:t>Maintain an </a:t>
          </a:r>
          <a:r>
            <a:rPr lang="en-US" sz="1000" b="1" kern="1200" dirty="0">
              <a:latin typeface="Cambria" panose="02040503050406030204" pitchFamily="18" charset="0"/>
            </a:rPr>
            <a:t>“Expired Stock Register”</a:t>
          </a:r>
          <a:r>
            <a:rPr lang="en-US" sz="1000" kern="1200" dirty="0">
              <a:latin typeface="Cambria" panose="02040503050406030204" pitchFamily="18" charset="0"/>
            </a:rPr>
            <a:t> recording item name, batch no., expiry date, and quantity.</a:t>
          </a:r>
        </a:p>
        <a:p>
          <a:pPr marL="57150" lvl="1" indent="-57150" algn="l" defTabSz="444500">
            <a:lnSpc>
              <a:spcPct val="90000"/>
            </a:lnSpc>
            <a:spcBef>
              <a:spcPct val="0"/>
            </a:spcBef>
            <a:spcAft>
              <a:spcPct val="15000"/>
            </a:spcAft>
            <a:buChar char="•"/>
          </a:pPr>
          <a:r>
            <a:rPr lang="en-US" sz="1000" b="1" kern="1200">
              <a:latin typeface="Cambria" panose="02040503050406030204" pitchFamily="18" charset="0"/>
            </a:rPr>
            <a:t>Safe Disposal</a:t>
          </a:r>
          <a:endParaRPr lang="en-US" sz="1000" kern="1200">
            <a:latin typeface="Cambria" panose="02040503050406030204" pitchFamily="18" charset="0"/>
          </a:endParaRPr>
        </a:p>
        <a:p>
          <a:pPr marL="57150" lvl="1" indent="-57150" algn="l" defTabSz="444500">
            <a:lnSpc>
              <a:spcPct val="90000"/>
            </a:lnSpc>
            <a:spcBef>
              <a:spcPct val="0"/>
            </a:spcBef>
            <a:spcAft>
              <a:spcPct val="15000"/>
            </a:spcAft>
            <a:buChar char="•"/>
          </a:pPr>
          <a:r>
            <a:rPr lang="en-US" sz="1000" kern="1200" dirty="0">
              <a:latin typeface="Cambria" panose="02040503050406030204" pitchFamily="18" charset="0"/>
            </a:rPr>
            <a:t>Dispose off expired drugs as per guideline prescribed for disposal of drugs </a:t>
          </a:r>
        </a:p>
      </dsp:txBody>
      <dsp:txXfrm>
        <a:off x="5815914" y="3430129"/>
        <a:ext cx="4348194" cy="12388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3D9B3-46FC-124A-A488-257413C59AB6}">
      <dsp:nvSpPr>
        <dsp:cNvPr id="0" name=""/>
        <dsp:cNvSpPr/>
      </dsp:nvSpPr>
      <dsp:spPr>
        <a:xfrm rot="5400000">
          <a:off x="6851692" y="-2651386"/>
          <a:ext cx="1470066" cy="7140448"/>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latin typeface="Cambria" panose="02040503050406030204" pitchFamily="18" charset="0"/>
            </a:rPr>
            <a:t>Name</a:t>
          </a:r>
        </a:p>
        <a:p>
          <a:pPr marL="228600" lvl="1" indent="-228600" algn="l" defTabSz="1111250">
            <a:lnSpc>
              <a:spcPct val="90000"/>
            </a:lnSpc>
            <a:spcBef>
              <a:spcPct val="0"/>
            </a:spcBef>
            <a:spcAft>
              <a:spcPct val="15000"/>
            </a:spcAft>
            <a:buChar char="•"/>
          </a:pPr>
          <a:r>
            <a:rPr lang="en-US" sz="2500" kern="1200">
              <a:latin typeface="Cambria" panose="02040503050406030204" pitchFamily="18" charset="0"/>
            </a:rPr>
            <a:t>Expiry details</a:t>
          </a:r>
        </a:p>
        <a:p>
          <a:pPr marL="228600" lvl="1" indent="-228600" algn="l" defTabSz="1111250">
            <a:lnSpc>
              <a:spcPct val="90000"/>
            </a:lnSpc>
            <a:spcBef>
              <a:spcPct val="0"/>
            </a:spcBef>
            <a:spcAft>
              <a:spcPct val="15000"/>
            </a:spcAft>
            <a:buChar char="•"/>
          </a:pPr>
          <a:r>
            <a:rPr lang="en-US" sz="2500" kern="1200" dirty="0">
              <a:latin typeface="Cambria" panose="02040503050406030204" pitchFamily="18" charset="0"/>
            </a:rPr>
            <a:t>Batch No. </a:t>
          </a:r>
        </a:p>
      </dsp:txBody>
      <dsp:txXfrm rot="-5400000">
        <a:off x="4016502" y="255567"/>
        <a:ext cx="7068685" cy="1326540"/>
      </dsp:txXfrm>
    </dsp:sp>
    <dsp:sp modelId="{3E843393-5973-1646-ABFC-2106CCC1CDC1}">
      <dsp:nvSpPr>
        <dsp:cNvPr id="0" name=""/>
        <dsp:cNvSpPr/>
      </dsp:nvSpPr>
      <dsp:spPr>
        <a:xfrm>
          <a:off x="0" y="45"/>
          <a:ext cx="4016502" cy="183758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mbria" panose="02040503050406030204" pitchFamily="18" charset="0"/>
            </a:rPr>
            <a:t>While cutting the strips consider maintaining the readability of following</a:t>
          </a:r>
        </a:p>
      </dsp:txBody>
      <dsp:txXfrm>
        <a:off x="89703" y="89748"/>
        <a:ext cx="3837096" cy="1658177"/>
      </dsp:txXfrm>
    </dsp:sp>
    <dsp:sp modelId="{39A0A34E-151A-6F46-949B-77A70A5067D8}">
      <dsp:nvSpPr>
        <dsp:cNvPr id="0" name=""/>
        <dsp:cNvSpPr/>
      </dsp:nvSpPr>
      <dsp:spPr>
        <a:xfrm rot="5400000">
          <a:off x="6851692" y="-721923"/>
          <a:ext cx="1470066" cy="7140448"/>
        </a:xfrm>
        <a:prstGeom prst="round2Same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47625" rIns="95250" bIns="47625" numCol="1" spcCol="1270" anchor="ctr" anchorCtr="0">
          <a:noAutofit/>
        </a:bodyPr>
        <a:lstStyle/>
        <a:p>
          <a:pPr marL="228600" lvl="1" indent="-228600" algn="l" defTabSz="1111250">
            <a:lnSpc>
              <a:spcPct val="90000"/>
            </a:lnSpc>
            <a:spcBef>
              <a:spcPct val="0"/>
            </a:spcBef>
            <a:spcAft>
              <a:spcPct val="15000"/>
            </a:spcAft>
            <a:buChar char="•"/>
          </a:pPr>
          <a:r>
            <a:rPr lang="en-US" sz="2500" kern="1200" dirty="0">
              <a:latin typeface="Cambria" panose="02040503050406030204" pitchFamily="18" charset="0"/>
            </a:rPr>
            <a:t>Hand out medicines in Paper bags</a:t>
          </a:r>
        </a:p>
        <a:p>
          <a:pPr marL="228600" lvl="1" indent="-228600" algn="l" defTabSz="1111250">
            <a:lnSpc>
              <a:spcPct val="90000"/>
            </a:lnSpc>
            <a:spcBef>
              <a:spcPct val="0"/>
            </a:spcBef>
            <a:spcAft>
              <a:spcPct val="15000"/>
            </a:spcAft>
            <a:buChar char="•"/>
          </a:pPr>
          <a:r>
            <a:rPr lang="en-US" sz="2500" kern="1200" dirty="0">
              <a:latin typeface="Cambria" panose="02040503050406030204" pitchFamily="18" charset="0"/>
            </a:rPr>
            <a:t>Label the instructions on how to take medicines on the paper bag and mark on strips as well.</a:t>
          </a:r>
        </a:p>
      </dsp:txBody>
      <dsp:txXfrm rot="-5400000">
        <a:off x="4016502" y="2185030"/>
        <a:ext cx="7068685" cy="1326540"/>
      </dsp:txXfrm>
    </dsp:sp>
    <dsp:sp modelId="{8692E0B0-9009-B943-912D-D03F18C2B70B}">
      <dsp:nvSpPr>
        <dsp:cNvPr id="0" name=""/>
        <dsp:cNvSpPr/>
      </dsp:nvSpPr>
      <dsp:spPr>
        <a:xfrm>
          <a:off x="0" y="1929508"/>
          <a:ext cx="4016502" cy="1837583"/>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mbria" panose="02040503050406030204" pitchFamily="18" charset="0"/>
            </a:rPr>
            <a:t>While handing the Medicines to the Patients, ensure the following</a:t>
          </a:r>
        </a:p>
      </dsp:txBody>
      <dsp:txXfrm>
        <a:off x="89703" y="2019211"/>
        <a:ext cx="3837096" cy="16581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DAD85-1CF9-A345-8963-8754182842E7}">
      <dsp:nvSpPr>
        <dsp:cNvPr id="0" name=""/>
        <dsp:cNvSpPr/>
      </dsp:nvSpPr>
      <dsp:spPr>
        <a:xfrm>
          <a:off x="950084" y="3285"/>
          <a:ext cx="2892744" cy="173564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mbria" panose="02040503050406030204" pitchFamily="18" charset="0"/>
            </a:rPr>
            <a:t>Patient History and Social History</a:t>
          </a:r>
        </a:p>
      </dsp:txBody>
      <dsp:txXfrm>
        <a:off x="950084" y="3285"/>
        <a:ext cx="2892744" cy="1735646"/>
      </dsp:txXfrm>
    </dsp:sp>
    <dsp:sp modelId="{2BF147D7-994B-3840-942B-EE16C08B26CE}">
      <dsp:nvSpPr>
        <dsp:cNvPr id="0" name=""/>
        <dsp:cNvSpPr/>
      </dsp:nvSpPr>
      <dsp:spPr>
        <a:xfrm>
          <a:off x="4132102" y="3285"/>
          <a:ext cx="2892744" cy="173564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mbria" panose="02040503050406030204" pitchFamily="18" charset="0"/>
            </a:rPr>
            <a:t>Explaining the use of each medicines</a:t>
          </a:r>
        </a:p>
      </dsp:txBody>
      <dsp:txXfrm>
        <a:off x="4132102" y="3285"/>
        <a:ext cx="2892744" cy="1735646"/>
      </dsp:txXfrm>
    </dsp:sp>
    <dsp:sp modelId="{98F30B25-7F34-6141-80B1-8A41B16EBE25}">
      <dsp:nvSpPr>
        <dsp:cNvPr id="0" name=""/>
        <dsp:cNvSpPr/>
      </dsp:nvSpPr>
      <dsp:spPr>
        <a:xfrm>
          <a:off x="7314121" y="3285"/>
          <a:ext cx="2892744" cy="173564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mbria" panose="02040503050406030204" pitchFamily="18" charset="0"/>
            </a:rPr>
            <a:t>Explaining how and when to consume each medicine</a:t>
          </a:r>
        </a:p>
      </dsp:txBody>
      <dsp:txXfrm>
        <a:off x="7314121" y="3285"/>
        <a:ext cx="2892744" cy="1735646"/>
      </dsp:txXfrm>
    </dsp:sp>
    <dsp:sp modelId="{44785D26-2C9F-4040-A64F-7167068D11B4}">
      <dsp:nvSpPr>
        <dsp:cNvPr id="0" name=""/>
        <dsp:cNvSpPr/>
      </dsp:nvSpPr>
      <dsp:spPr>
        <a:xfrm>
          <a:off x="2541093" y="2028206"/>
          <a:ext cx="2892744" cy="173564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mbria" panose="02040503050406030204" pitchFamily="18" charset="0"/>
            </a:rPr>
            <a:t>Counsel and segregate LASA medicines (if applicable)</a:t>
          </a:r>
        </a:p>
      </dsp:txBody>
      <dsp:txXfrm>
        <a:off x="2541093" y="2028206"/>
        <a:ext cx="2892744" cy="1735646"/>
      </dsp:txXfrm>
    </dsp:sp>
    <dsp:sp modelId="{C557C333-E7E7-3741-A98E-A61B49DFEDF8}">
      <dsp:nvSpPr>
        <dsp:cNvPr id="0" name=""/>
        <dsp:cNvSpPr/>
      </dsp:nvSpPr>
      <dsp:spPr>
        <a:xfrm>
          <a:off x="5723112" y="2028206"/>
          <a:ext cx="2892744" cy="173564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mbria" panose="02040503050406030204" pitchFamily="18" charset="0"/>
            </a:rPr>
            <a:t>Brief and Caution about ADRs</a:t>
          </a:r>
        </a:p>
      </dsp:txBody>
      <dsp:txXfrm>
        <a:off x="5723112" y="2028206"/>
        <a:ext cx="2892744" cy="17356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3029B-8002-024F-8B3A-514E64DFD224}">
      <dsp:nvSpPr>
        <dsp:cNvPr id="0" name=""/>
        <dsp:cNvSpPr/>
      </dsp:nvSpPr>
      <dsp:spPr>
        <a:xfrm>
          <a:off x="0" y="59435"/>
          <a:ext cx="6620255" cy="126477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Unintended, harmful reactions to medicines (known as adverse drug reactions)Adverse Event: Any harmful occurrence during treatment</a:t>
          </a:r>
        </a:p>
      </dsp:txBody>
      <dsp:txXfrm>
        <a:off x="61741" y="121176"/>
        <a:ext cx="6496773" cy="1141288"/>
      </dsp:txXfrm>
    </dsp:sp>
    <dsp:sp modelId="{C23421AC-0D89-9D4E-B840-F8DC07212F98}">
      <dsp:nvSpPr>
        <dsp:cNvPr id="0" name=""/>
        <dsp:cNvSpPr/>
      </dsp:nvSpPr>
      <dsp:spPr>
        <a:xfrm>
          <a:off x="0" y="1390446"/>
          <a:ext cx="6620255" cy="126477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majority of adverse drug reactions (ADR) are preventable</a:t>
          </a:r>
        </a:p>
      </dsp:txBody>
      <dsp:txXfrm>
        <a:off x="61741" y="1452187"/>
        <a:ext cx="6496773" cy="1141288"/>
      </dsp:txXfrm>
    </dsp:sp>
    <dsp:sp modelId="{32C6A130-BA08-E848-A173-B031C75B2E42}">
      <dsp:nvSpPr>
        <dsp:cNvPr id="0" name=""/>
        <dsp:cNvSpPr/>
      </dsp:nvSpPr>
      <dsp:spPr>
        <a:xfrm>
          <a:off x="0" y="2721456"/>
          <a:ext cx="6620255" cy="126477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Causality: The relationship between the drug and the event</a:t>
          </a:r>
        </a:p>
      </dsp:txBody>
      <dsp:txXfrm>
        <a:off x="61741" y="2783197"/>
        <a:ext cx="6496773" cy="1141288"/>
      </dsp:txXfrm>
    </dsp:sp>
    <dsp:sp modelId="{7D22B0F7-FCBF-D447-AD90-DA9C68F729E9}">
      <dsp:nvSpPr>
        <dsp:cNvPr id="0" name=""/>
        <dsp:cNvSpPr/>
      </dsp:nvSpPr>
      <dsp:spPr>
        <a:xfrm>
          <a:off x="0" y="4052466"/>
          <a:ext cx="6620255" cy="126477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Severity: The intensity of the ADR</a:t>
          </a:r>
        </a:p>
      </dsp:txBody>
      <dsp:txXfrm>
        <a:off x="61741" y="4114207"/>
        <a:ext cx="6496773" cy="114128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39587-C5F5-1747-8EDA-B499C12D141D}" type="datetimeFigureOut">
              <a:rPr lang="en-US" smtClean="0"/>
              <a:t>9/24/25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F0A0E-4668-5D4D-A400-2E49D3314F5B}" type="slidenum">
              <a:rPr lang="en-US" smtClean="0"/>
              <a:t>‹#›</a:t>
            </a:fld>
            <a:endParaRPr lang="en-US"/>
          </a:p>
        </p:txBody>
      </p:sp>
    </p:spTree>
    <p:extLst>
      <p:ext uri="{BB962C8B-B14F-4D97-AF65-F5344CB8AC3E}">
        <p14:creationId xmlns:p14="http://schemas.microsoft.com/office/powerpoint/2010/main" val="33076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9BE2ABD-0CF0-4E54-BA22-551E316B696D}" type="slidenum">
              <a:rPr lang="en-IN" smtClean="0"/>
              <a:t>8</a:t>
            </a:fld>
            <a:endParaRPr lang="en-IN"/>
          </a:p>
        </p:txBody>
      </p:sp>
    </p:spTree>
    <p:extLst>
      <p:ext uri="{BB962C8B-B14F-4D97-AF65-F5344CB8AC3E}">
        <p14:creationId xmlns:p14="http://schemas.microsoft.com/office/powerpoint/2010/main" val="3930464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9BE2ABD-0CF0-4E54-BA22-551E316B696D}" type="slidenum">
              <a:rPr lang="en-IN" smtClean="0"/>
              <a:t>9</a:t>
            </a:fld>
            <a:endParaRPr lang="en-IN"/>
          </a:p>
        </p:txBody>
      </p:sp>
    </p:spTree>
    <p:extLst>
      <p:ext uri="{BB962C8B-B14F-4D97-AF65-F5344CB8AC3E}">
        <p14:creationId xmlns:p14="http://schemas.microsoft.com/office/powerpoint/2010/main" val="2254647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9/23/25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150583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9/23/25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35899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9/23/25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530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9/23/25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918366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9/23/25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4056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9/23/25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045171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9/23/25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175501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9/23/25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032454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9/23/25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147470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9/23/25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997388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9/23/25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492868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9/23/25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480956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2.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5.xml"/><Relationship Id="rId7" Type="http://schemas.openxmlformats.org/officeDocument/2006/relationships/image" Target="../media/image2.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6.xml"/><Relationship Id="rId7" Type="http://schemas.openxmlformats.org/officeDocument/2006/relationships/image" Target="../media/image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7.xml"/><Relationship Id="rId7" Type="http://schemas.openxmlformats.org/officeDocument/2006/relationships/image" Target="../media/image2.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8.xml"/><Relationship Id="rId7" Type="http://schemas.openxmlformats.org/officeDocument/2006/relationships/image" Target="../media/image2.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4"/><Relationship Id="rId7" Type="http://schemas.openxmlformats.org/officeDocument/2006/relationships/slideLayout" Target="../slideLayouts/slideLayout2.xml"/><Relationship Id="rId12"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2.jpg"/><Relationship Id="rId5" Type="http://schemas.microsoft.com/office/2007/relationships/media" Target="../media/media3.mp4"/><Relationship Id="rId10" Type="http://schemas.openxmlformats.org/officeDocument/2006/relationships/image" Target="../media/image21.png"/><Relationship Id="rId4" Type="http://schemas.openxmlformats.org/officeDocument/2006/relationships/video" Target="../media/media2.mp4"/><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hyperlink" Target="https://cdn.who.int/media/docs/default-source/medicines/norms-and"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8251" y="1990779"/>
            <a:ext cx="7695545" cy="1828800"/>
          </a:xfrm>
        </p:spPr>
        <p:txBody>
          <a:bodyPr anchor="ctr">
            <a:noAutofit/>
          </a:bodyPr>
          <a:lstStyle/>
          <a:p>
            <a:pPr algn="l"/>
            <a:r>
              <a:rPr lang="en-US" sz="4400" i="0" u="none" strike="noStrike" dirty="0">
                <a:effectLst/>
                <a:latin typeface="Cambria" panose="02040503050406030204" pitchFamily="18" charset="0"/>
              </a:rPr>
              <a:t>Safe Storage and Distribution</a:t>
            </a:r>
            <a:endParaRPr lang="en" sz="4400" dirty="0">
              <a:solidFill>
                <a:schemeClr val="accent1">
                  <a:lumMod val="50000"/>
                </a:schemeClr>
              </a:solidFill>
              <a:latin typeface="Cambria" panose="02040503050406030204" pitchFamily="18" charset="0"/>
              <a:ea typeface="Cambria" panose="02040503050406030204" pitchFamily="18" charset="0"/>
            </a:endParaRPr>
          </a:p>
        </p:txBody>
      </p:sp>
      <p:pic>
        <p:nvPicPr>
          <p:cNvPr id="1026" name="Picture 2" descr="Image preview">
            <a:extLst>
              <a:ext uri="{FF2B5EF4-FFF2-40B4-BE49-F238E27FC236}">
                <a16:creationId xmlns:a16="http://schemas.microsoft.com/office/drawing/2014/main" id="{7CC9726D-FD4C-C5B8-0D7C-202275683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2061" y="2169743"/>
            <a:ext cx="2353644" cy="23229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NHSRC\Desktop\1234567.png">
            <a:extLst>
              <a:ext uri="{FF2B5EF4-FFF2-40B4-BE49-F238E27FC236}">
                <a16:creationId xmlns:a16="http://schemas.microsoft.com/office/drawing/2014/main" id="{48853E7A-8F0E-A523-5221-C718DCF35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047" y="263572"/>
            <a:ext cx="2070847" cy="15012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NHSRC\Desktop\123456.png">
            <a:extLst>
              <a:ext uri="{FF2B5EF4-FFF2-40B4-BE49-F238E27FC236}">
                <a16:creationId xmlns:a16="http://schemas.microsoft.com/office/drawing/2014/main" id="{445A4E31-5D2D-E816-4D43-3FD391982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2907" y="177799"/>
            <a:ext cx="2250548" cy="1382059"/>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5">
            <a:extLst>
              <a:ext uri="{FF2B5EF4-FFF2-40B4-BE49-F238E27FC236}">
                <a16:creationId xmlns:a16="http://schemas.microsoft.com/office/drawing/2014/main" id="{1808A298-FBAD-5C79-39BA-25A38A41CEC7}"/>
              </a:ext>
            </a:extLst>
          </p:cNvPr>
          <p:cNvSpPr/>
          <p:nvPr/>
        </p:nvSpPr>
        <p:spPr>
          <a:xfrm>
            <a:off x="311612" y="5093198"/>
            <a:ext cx="1393347" cy="140665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
            <a:extLst>
              <a:ext uri="{FF2B5EF4-FFF2-40B4-BE49-F238E27FC236}">
                <a16:creationId xmlns:a16="http://schemas.microsoft.com/office/drawing/2014/main" id="{9A876B06-7AA5-675E-08C2-89EA5E4BA6E0}"/>
              </a:ext>
            </a:extLst>
          </p:cNvPr>
          <p:cNvSpPr/>
          <p:nvPr/>
        </p:nvSpPr>
        <p:spPr>
          <a:xfrm>
            <a:off x="2338045" y="5157536"/>
            <a:ext cx="1393346" cy="1406653"/>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6">
            <a:extLst>
              <a:ext uri="{FF2B5EF4-FFF2-40B4-BE49-F238E27FC236}">
                <a16:creationId xmlns:a16="http://schemas.microsoft.com/office/drawing/2014/main" id="{68D5CA04-70D6-4846-3ACC-CF51822C1083}"/>
              </a:ext>
            </a:extLst>
          </p:cNvPr>
          <p:cNvSpPr/>
          <p:nvPr/>
        </p:nvSpPr>
        <p:spPr>
          <a:xfrm>
            <a:off x="4395671" y="5191858"/>
            <a:ext cx="1393348" cy="139903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3">
            <a:extLst>
              <a:ext uri="{FF2B5EF4-FFF2-40B4-BE49-F238E27FC236}">
                <a16:creationId xmlns:a16="http://schemas.microsoft.com/office/drawing/2014/main" id="{9519891E-41BA-2B43-6DE4-88D002C90A59}"/>
              </a:ext>
            </a:extLst>
          </p:cNvPr>
          <p:cNvSpPr/>
          <p:nvPr/>
        </p:nvSpPr>
        <p:spPr>
          <a:xfrm>
            <a:off x="6402983" y="5191858"/>
            <a:ext cx="1393346" cy="1406653"/>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4">
            <a:extLst>
              <a:ext uri="{FF2B5EF4-FFF2-40B4-BE49-F238E27FC236}">
                <a16:creationId xmlns:a16="http://schemas.microsoft.com/office/drawing/2014/main" id="{4AE37048-9922-8297-1707-1AB62D22D2CE}"/>
              </a:ext>
            </a:extLst>
          </p:cNvPr>
          <p:cNvSpPr/>
          <p:nvPr/>
        </p:nvSpPr>
        <p:spPr>
          <a:xfrm>
            <a:off x="8287670" y="5191858"/>
            <a:ext cx="1393346" cy="1406654"/>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7">
            <a:extLst>
              <a:ext uri="{FF2B5EF4-FFF2-40B4-BE49-F238E27FC236}">
                <a16:creationId xmlns:a16="http://schemas.microsoft.com/office/drawing/2014/main" id="{153894CE-22D5-69CF-7950-43F18C025F5B}"/>
              </a:ext>
            </a:extLst>
          </p:cNvPr>
          <p:cNvSpPr/>
          <p:nvPr/>
        </p:nvSpPr>
        <p:spPr>
          <a:xfrm>
            <a:off x="10172357" y="5281090"/>
            <a:ext cx="1393348" cy="1317421"/>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6F56-6453-0DB3-A1D6-6A61FBF33C9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3707DDB-4951-4D05-E568-FDC241479753}"/>
              </a:ext>
            </a:extLst>
          </p:cNvPr>
          <p:cNvSpPr/>
          <p:nvPr/>
        </p:nvSpPr>
        <p:spPr>
          <a:xfrm>
            <a:off x="0" y="554477"/>
            <a:ext cx="12192000" cy="810705"/>
          </a:xfrm>
          <a:prstGeom prst="rect">
            <a:avLst/>
          </a:prstGeom>
          <a:solidFill>
            <a:srgbClr val="00B4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300" b="1" dirty="0">
                <a:latin typeface="Cambria" panose="02040503050406030204" pitchFamily="18" charset="0"/>
                <a:ea typeface="Cambria" panose="02040503050406030204" pitchFamily="18" charset="0"/>
              </a:rPr>
              <a:t>Storage And Dispensing Of Narcotic And Psychotropic Drugs</a:t>
            </a:r>
            <a:endParaRPr lang="en-IN" sz="3300" b="1" dirty="0">
              <a:latin typeface="Cambria" panose="02040503050406030204" pitchFamily="18" charset="0"/>
              <a:ea typeface="Cambria" panose="02040503050406030204" pitchFamily="18" charset="0"/>
            </a:endParaRPr>
          </a:p>
        </p:txBody>
      </p:sp>
      <p:graphicFrame>
        <p:nvGraphicFramePr>
          <p:cNvPr id="3" name="Content Placeholder 3">
            <a:extLst>
              <a:ext uri="{FF2B5EF4-FFF2-40B4-BE49-F238E27FC236}">
                <a16:creationId xmlns:a16="http://schemas.microsoft.com/office/drawing/2014/main" id="{C5F46442-7549-B536-FB2E-D25F8C324543}"/>
              </a:ext>
            </a:extLst>
          </p:cNvPr>
          <p:cNvGraphicFramePr>
            <a:graphicFrameLocks/>
          </p:cNvGraphicFramePr>
          <p:nvPr/>
        </p:nvGraphicFramePr>
        <p:xfrm>
          <a:off x="838200" y="1652889"/>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4" descr="C:\Users\NHSRC\Desktop\1234567.png">
            <a:extLst>
              <a:ext uri="{FF2B5EF4-FFF2-40B4-BE49-F238E27FC236}">
                <a16:creationId xmlns:a16="http://schemas.microsoft.com/office/drawing/2014/main" id="{A7AD5854-9C65-62B3-EAE9-AAF2CC7DF6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77" y="4123"/>
            <a:ext cx="766196" cy="5554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NHSRC\Desktop\123456.png">
            <a:extLst>
              <a:ext uri="{FF2B5EF4-FFF2-40B4-BE49-F238E27FC236}">
                <a16:creationId xmlns:a16="http://schemas.microsoft.com/office/drawing/2014/main" id="{94CF9D55-5CBE-0D00-08EA-6DE1B2741B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53800" y="99978"/>
            <a:ext cx="740107" cy="454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994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BBF6D-FBED-46D9-8164-6F1E892070F7}"/>
            </a:ext>
          </a:extLst>
        </p:cNvPr>
        <p:cNvGrpSpPr/>
        <p:nvPr/>
      </p:nvGrpSpPr>
      <p:grpSpPr>
        <a:xfrm>
          <a:off x="0" y="0"/>
          <a:ext cx="0" cy="0"/>
          <a:chOff x="0" y="0"/>
          <a:chExt cx="0" cy="0"/>
        </a:xfrm>
      </p:grpSpPr>
      <p:sp>
        <p:nvSpPr>
          <p:cNvPr id="5" name="Oval 4">
            <a:extLst>
              <a:ext uri="{FF2B5EF4-FFF2-40B4-BE49-F238E27FC236}">
                <a16:creationId xmlns:a16="http://schemas.microsoft.com/office/drawing/2014/main" id="{AE25ACA7-A984-59D6-79A3-77C9CBD2EA5D}"/>
              </a:ext>
            </a:extLst>
          </p:cNvPr>
          <p:cNvSpPr/>
          <p:nvPr/>
        </p:nvSpPr>
        <p:spPr>
          <a:xfrm>
            <a:off x="2677214" y="5349712"/>
            <a:ext cx="1706252" cy="1475294"/>
          </a:xfrm>
          <a:prstGeom prst="ellipse">
            <a:avLst/>
          </a:prstGeom>
          <a:solidFill>
            <a:srgbClr val="82BC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a:extLst>
              <a:ext uri="{FF2B5EF4-FFF2-40B4-BE49-F238E27FC236}">
                <a16:creationId xmlns:a16="http://schemas.microsoft.com/office/drawing/2014/main" id="{724789DA-9DC3-6F1A-3009-AE170D7B4C98}"/>
              </a:ext>
            </a:extLst>
          </p:cNvPr>
          <p:cNvSpPr/>
          <p:nvPr/>
        </p:nvSpPr>
        <p:spPr>
          <a:xfrm>
            <a:off x="3978111" y="438347"/>
            <a:ext cx="593889" cy="518474"/>
          </a:xfrm>
          <a:prstGeom prst="ellipse">
            <a:avLst/>
          </a:prstGeom>
          <a:solidFill>
            <a:srgbClr val="82BC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BD5F4773-B5F1-9519-4A38-57D934EABFA6}"/>
              </a:ext>
            </a:extLst>
          </p:cNvPr>
          <p:cNvSpPr/>
          <p:nvPr/>
        </p:nvSpPr>
        <p:spPr>
          <a:xfrm>
            <a:off x="0" y="0"/>
            <a:ext cx="3648173" cy="6858000"/>
          </a:xfrm>
          <a:prstGeom prst="rect">
            <a:avLst/>
          </a:prstGeom>
          <a:solidFill>
            <a:srgbClr val="00B4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latin typeface="Cambria" panose="02040503050406030204" pitchFamily="18" charset="0"/>
                <a:ea typeface="Cambria" panose="02040503050406030204" pitchFamily="18" charset="0"/>
              </a:rPr>
              <a:t>Narcotic &amp; Psychotropic Medicines</a:t>
            </a:r>
            <a:endParaRPr lang="en-IN" sz="3500" b="1" dirty="0">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B7E92D9A-98F0-5205-BC15-B87E499E70A6}"/>
              </a:ext>
            </a:extLst>
          </p:cNvPr>
          <p:cNvSpPr/>
          <p:nvPr/>
        </p:nvSpPr>
        <p:spPr>
          <a:xfrm>
            <a:off x="10851822" y="6344239"/>
            <a:ext cx="593889" cy="518474"/>
          </a:xfrm>
          <a:prstGeom prst="ellipse">
            <a:avLst/>
          </a:prstGeom>
          <a:solidFill>
            <a:srgbClr val="82BC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10" name="Content Placeholder 2">
            <a:extLst>
              <a:ext uri="{FF2B5EF4-FFF2-40B4-BE49-F238E27FC236}">
                <a16:creationId xmlns:a16="http://schemas.microsoft.com/office/drawing/2014/main" id="{8808A221-00F3-6FD5-4C00-B4A9C2686253}"/>
              </a:ext>
            </a:extLst>
          </p:cNvPr>
          <p:cNvGraphicFramePr/>
          <p:nvPr>
            <p:extLst>
              <p:ext uri="{D42A27DB-BD31-4B8C-83A1-F6EECF244321}">
                <p14:modId xmlns:p14="http://schemas.microsoft.com/office/powerpoint/2010/main" val="1575226881"/>
              </p:ext>
            </p:extLst>
          </p:nvPr>
        </p:nvGraphicFramePr>
        <p:xfrm>
          <a:off x="3978111" y="992124"/>
          <a:ext cx="7607431" cy="4873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4" descr="C:\Users\NHSRC\Desktop\1234567.png">
            <a:extLst>
              <a:ext uri="{FF2B5EF4-FFF2-40B4-BE49-F238E27FC236}">
                <a16:creationId xmlns:a16="http://schemas.microsoft.com/office/drawing/2014/main" id="{B4F7211F-AB61-F9EF-4D34-4237CC3A52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02383" cy="6541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NHSRC\Desktop\123456.png">
            <a:extLst>
              <a:ext uri="{FF2B5EF4-FFF2-40B4-BE49-F238E27FC236}">
                <a16:creationId xmlns:a16="http://schemas.microsoft.com/office/drawing/2014/main" id="{1539C931-935D-BB62-82FF-5E64E948E4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16050" y="39513"/>
            <a:ext cx="954195" cy="58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124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BDA987-3759-EEA6-9172-01D95D52DFF6}"/>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33A99B0-11BE-95EB-AAB6-2CFB09AE730C}"/>
              </a:ext>
            </a:extLst>
          </p:cNvPr>
          <p:cNvSpPr/>
          <p:nvPr/>
        </p:nvSpPr>
        <p:spPr>
          <a:xfrm>
            <a:off x="618485" y="740263"/>
            <a:ext cx="11155680" cy="8503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a:spcBef>
                <a:spcPct val="0"/>
              </a:spcBef>
              <a:spcAft>
                <a:spcPts val="600"/>
              </a:spcAft>
            </a:pPr>
            <a:r>
              <a:rPr lang="en-US" sz="4400" b="1" kern="1200" dirty="0">
                <a:solidFill>
                  <a:schemeClr val="tx1"/>
                </a:solidFill>
                <a:latin typeface="+mj-lt"/>
                <a:ea typeface="+mj-ea"/>
                <a:cs typeface="+mj-cs"/>
              </a:rPr>
              <a:t>Expiry/Near Expiry Stock Management</a:t>
            </a:r>
          </a:p>
        </p:txBody>
      </p:sp>
      <p:sp>
        <p:nvSpPr>
          <p:cNvPr id="24" name="Rectangle 23">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extBox 15">
            <a:extLst>
              <a:ext uri="{FF2B5EF4-FFF2-40B4-BE49-F238E27FC236}">
                <a16:creationId xmlns:a16="http://schemas.microsoft.com/office/drawing/2014/main" id="{EB4E2EC1-CCE5-AFD4-804A-FBF1122E9BCC}"/>
              </a:ext>
            </a:extLst>
          </p:cNvPr>
          <p:cNvGraphicFramePr/>
          <p:nvPr>
            <p:extLst>
              <p:ext uri="{D42A27DB-BD31-4B8C-83A1-F6EECF244321}">
                <p14:modId xmlns:p14="http://schemas.microsoft.com/office/powerpoint/2010/main" val="515685174"/>
              </p:ext>
            </p:extLst>
          </p:nvPr>
        </p:nvGraphicFramePr>
        <p:xfrm>
          <a:off x="520700" y="1673549"/>
          <a:ext cx="11156950" cy="4671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4" descr="C:\Users\NHSRC\Desktop\1234567.png">
            <a:extLst>
              <a:ext uri="{FF2B5EF4-FFF2-40B4-BE49-F238E27FC236}">
                <a16:creationId xmlns:a16="http://schemas.microsoft.com/office/drawing/2014/main" id="{00B2BAA0-44BD-627E-8DDC-D98539E60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82" y="40797"/>
            <a:ext cx="964865" cy="6994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NHSRC\Desktop\123456.png">
            <a:extLst>
              <a:ext uri="{FF2B5EF4-FFF2-40B4-BE49-F238E27FC236}">
                <a16:creationId xmlns:a16="http://schemas.microsoft.com/office/drawing/2014/main" id="{52056E4B-A049-FE73-F09C-419368B135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07403" y="33835"/>
            <a:ext cx="780933" cy="479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601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75EAFFD-4A47-DD53-4F76-BD457E18B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471B1AC5-0FD1-4F25-819B-FAEF44745F43}"/>
              </a:ext>
            </a:extLst>
          </p:cNvPr>
          <p:cNvSpPr>
            <a:spLocks noGrp="1"/>
          </p:cNvSpPr>
          <p:nvPr>
            <p:ph type="title"/>
          </p:nvPr>
        </p:nvSpPr>
        <p:spPr>
          <a:xfrm>
            <a:off x="521208" y="978408"/>
            <a:ext cx="3200400" cy="2432304"/>
          </a:xfrm>
        </p:spPr>
        <p:txBody>
          <a:bodyPr vert="horz" lIns="91440" tIns="45720" rIns="91440" bIns="45720" rtlCol="0" anchor="b">
            <a:normAutofit/>
          </a:bodyPr>
          <a:lstStyle/>
          <a:p>
            <a:r>
              <a:rPr lang="en-US" sz="4000" b="1" kern="1200" dirty="0">
                <a:solidFill>
                  <a:schemeClr val="tx1"/>
                </a:solidFill>
                <a:latin typeface="Cambria" panose="02040503050406030204" pitchFamily="18" charset="0"/>
              </a:rPr>
              <a:t>Medicine Distribution</a:t>
            </a:r>
          </a:p>
        </p:txBody>
      </p:sp>
      <p:sp>
        <p:nvSpPr>
          <p:cNvPr id="25" name="Freeform: Shape 24">
            <a:extLst>
              <a:ext uri="{FF2B5EF4-FFF2-40B4-BE49-F238E27FC236}">
                <a16:creationId xmlns:a16="http://schemas.microsoft.com/office/drawing/2014/main" id="{7CC1FECC-9CA4-341C-7E20-4728C5147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6" name="TextBox 5">
            <a:extLst>
              <a:ext uri="{FF2B5EF4-FFF2-40B4-BE49-F238E27FC236}">
                <a16:creationId xmlns:a16="http://schemas.microsoft.com/office/drawing/2014/main" id="{90477225-19B9-7659-EBBD-17F5E4FA9423}"/>
              </a:ext>
            </a:extLst>
          </p:cNvPr>
          <p:cNvSpPr txBox="1"/>
          <p:nvPr/>
        </p:nvSpPr>
        <p:spPr>
          <a:xfrm>
            <a:off x="521208" y="3538728"/>
            <a:ext cx="3200400" cy="2816352"/>
          </a:xfrm>
          <a:prstGeom prst="rect">
            <a:avLst/>
          </a:prstGeom>
        </p:spPr>
        <p:txBody>
          <a:bodyPr vert="horz" lIns="91440" tIns="45720" rIns="91440" bIns="45720" rtlCol="0">
            <a:normAutofit/>
          </a:bodyPr>
          <a:lstStyle/>
          <a:p>
            <a:pPr>
              <a:lnSpc>
                <a:spcPct val="110000"/>
              </a:lnSpc>
              <a:spcAft>
                <a:spcPts val="600"/>
              </a:spcAft>
            </a:pPr>
            <a:r>
              <a:rPr lang="en-US" dirty="0">
                <a:latin typeface="Cambria" panose="02040503050406030204" pitchFamily="18" charset="0"/>
              </a:rPr>
              <a:t>Medicines distribution should be in accordance with operational guidelines and relevant program divisions.</a:t>
            </a:r>
          </a:p>
        </p:txBody>
      </p:sp>
      <p:pic>
        <p:nvPicPr>
          <p:cNvPr id="5" name="Content Placeholder 4" descr="A doctor giving a pill to a person&#10;&#10;Description automatically generated">
            <a:extLst>
              <a:ext uri="{FF2B5EF4-FFF2-40B4-BE49-F238E27FC236}">
                <a16:creationId xmlns:a16="http://schemas.microsoft.com/office/drawing/2014/main" id="{D666771E-A9A0-4A12-01F2-2DC59A7815B3}"/>
              </a:ext>
            </a:extLst>
          </p:cNvPr>
          <p:cNvPicPr>
            <a:picLocks noGrp="1" noChangeAspect="1"/>
          </p:cNvPicPr>
          <p:nvPr>
            <p:ph idx="1"/>
          </p:nvPr>
        </p:nvPicPr>
        <p:blipFill>
          <a:blip r:embed="rId2"/>
          <a:srcRect r="6436" b="-2"/>
          <a:stretch>
            <a:fillRect/>
          </a:stretch>
        </p:blipFill>
        <p:spPr>
          <a:xfrm>
            <a:off x="4136609" y="970929"/>
            <a:ext cx="7534183" cy="5375076"/>
          </a:xfrm>
          <a:prstGeom prst="rect">
            <a:avLst/>
          </a:prstGeom>
        </p:spPr>
      </p:pic>
      <p:pic>
        <p:nvPicPr>
          <p:cNvPr id="7" name="Picture 4" descr="C:\Users\NHSRC\Desktop\1234567.png">
            <a:extLst>
              <a:ext uri="{FF2B5EF4-FFF2-40B4-BE49-F238E27FC236}">
                <a16:creationId xmlns:a16="http://schemas.microsoft.com/office/drawing/2014/main" id="{DEF77A17-9766-845C-5110-63561969E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87" y="14018"/>
            <a:ext cx="941294" cy="6823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NHSRC\Desktop\123456.png">
            <a:extLst>
              <a:ext uri="{FF2B5EF4-FFF2-40B4-BE49-F238E27FC236}">
                <a16:creationId xmlns:a16="http://schemas.microsoft.com/office/drawing/2014/main" id="{48B17CC6-F6FE-50F6-33E4-6288DF592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7999" y="28521"/>
            <a:ext cx="779098" cy="478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5F643C-7AA7-69D3-4235-F6D9066A9D28}"/>
              </a:ext>
            </a:extLst>
          </p:cNvPr>
          <p:cNvSpPr>
            <a:spLocks noGrp="1"/>
          </p:cNvSpPr>
          <p:nvPr>
            <p:ph type="title"/>
          </p:nvPr>
        </p:nvSpPr>
        <p:spPr>
          <a:xfrm>
            <a:off x="521208" y="978408"/>
            <a:ext cx="11155680" cy="1463040"/>
          </a:xfrm>
        </p:spPr>
        <p:txBody>
          <a:bodyPr>
            <a:normAutofit/>
          </a:bodyPr>
          <a:lstStyle/>
          <a:p>
            <a:r>
              <a:rPr lang="en-US">
                <a:latin typeface="Cambria" panose="02040503050406030204" pitchFamily="18" charset="0"/>
              </a:rPr>
              <a:t>Strip Cutting and Medicine Handling</a:t>
            </a:r>
          </a:p>
        </p:txBody>
      </p:sp>
      <p:sp>
        <p:nvSpPr>
          <p:cNvPr id="11" name="Rectangle 10">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4F85804-2516-C792-B559-177165F1B29F}"/>
              </a:ext>
            </a:extLst>
          </p:cNvPr>
          <p:cNvGraphicFramePr>
            <a:graphicFrameLocks noGrp="1"/>
          </p:cNvGraphicFramePr>
          <p:nvPr>
            <p:ph idx="1"/>
            <p:extLst>
              <p:ext uri="{D42A27DB-BD31-4B8C-83A1-F6EECF244321}">
                <p14:modId xmlns:p14="http://schemas.microsoft.com/office/powerpoint/2010/main" val="1487161946"/>
              </p:ext>
            </p:extLst>
          </p:nvPr>
        </p:nvGraphicFramePr>
        <p:xfrm>
          <a:off x="520700" y="2578100"/>
          <a:ext cx="11156950"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C:\Users\NHSRC\Desktop\1234567.png">
            <a:extLst>
              <a:ext uri="{FF2B5EF4-FFF2-40B4-BE49-F238E27FC236}">
                <a16:creationId xmlns:a16="http://schemas.microsoft.com/office/drawing/2014/main" id="{2565DB12-DE79-5B92-5660-23B0472621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76" y="71572"/>
            <a:ext cx="1087209" cy="7881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NHSRC\Desktop\123456.png">
            <a:extLst>
              <a:ext uri="{FF2B5EF4-FFF2-40B4-BE49-F238E27FC236}">
                <a16:creationId xmlns:a16="http://schemas.microsoft.com/office/drawing/2014/main" id="{0A15EFAC-E102-FE00-BA90-1356E8B2CE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7762" y="0"/>
            <a:ext cx="1081190" cy="663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624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60BFF9-B644-C58E-6137-076B469F69DF}"/>
              </a:ext>
            </a:extLst>
          </p:cNvPr>
          <p:cNvSpPr>
            <a:spLocks noGrp="1"/>
          </p:cNvSpPr>
          <p:nvPr>
            <p:ph type="title"/>
          </p:nvPr>
        </p:nvSpPr>
        <p:spPr>
          <a:xfrm>
            <a:off x="521208" y="978408"/>
            <a:ext cx="11155680" cy="1463040"/>
          </a:xfrm>
        </p:spPr>
        <p:txBody>
          <a:bodyPr>
            <a:normAutofit/>
          </a:bodyPr>
          <a:lstStyle/>
          <a:p>
            <a:r>
              <a:rPr lang="en-US">
                <a:latin typeface="Cambria" panose="02040503050406030204" pitchFamily="18" charset="0"/>
              </a:rPr>
              <a:t>Patient Counselling</a:t>
            </a:r>
            <a:endParaRPr lang="en-US" dirty="0">
              <a:latin typeface="Cambria" panose="02040503050406030204" pitchFamily="18" charset="0"/>
            </a:endParaRPr>
          </a:p>
        </p:txBody>
      </p:sp>
      <p:sp>
        <p:nvSpPr>
          <p:cNvPr id="29" name="Rectangle 28">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B343BCB5-2B11-07D9-E90A-959088C65C27}"/>
              </a:ext>
            </a:extLst>
          </p:cNvPr>
          <p:cNvGraphicFramePr>
            <a:graphicFrameLocks noGrp="1"/>
          </p:cNvGraphicFramePr>
          <p:nvPr>
            <p:ph idx="1"/>
            <p:extLst>
              <p:ext uri="{D42A27DB-BD31-4B8C-83A1-F6EECF244321}">
                <p14:modId xmlns:p14="http://schemas.microsoft.com/office/powerpoint/2010/main" val="1813875402"/>
              </p:ext>
            </p:extLst>
          </p:nvPr>
        </p:nvGraphicFramePr>
        <p:xfrm>
          <a:off x="520700" y="2578100"/>
          <a:ext cx="11156950"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C:\Users\NHSRC\Desktop\1234567.png">
            <a:extLst>
              <a:ext uri="{FF2B5EF4-FFF2-40B4-BE49-F238E27FC236}">
                <a16:creationId xmlns:a16="http://schemas.microsoft.com/office/drawing/2014/main" id="{09F888F0-775F-2C3F-EE61-28069D1465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13" y="50401"/>
            <a:ext cx="912111" cy="6612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NHSRC\Desktop\123456.png">
            <a:extLst>
              <a:ext uri="{FF2B5EF4-FFF2-40B4-BE49-F238E27FC236}">
                <a16:creationId xmlns:a16="http://schemas.microsoft.com/office/drawing/2014/main" id="{0740CF1E-869F-AA77-986F-961388C903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12219" y="0"/>
            <a:ext cx="1076733" cy="66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214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E17AA97-89A7-45C1-B813-BFF6C23D7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EF4D28-A21E-9965-8F76-5498617C90F3}"/>
              </a:ext>
            </a:extLst>
          </p:cNvPr>
          <p:cNvSpPr>
            <a:spLocks noGrp="1"/>
          </p:cNvSpPr>
          <p:nvPr>
            <p:ph type="title"/>
          </p:nvPr>
        </p:nvSpPr>
        <p:spPr>
          <a:xfrm>
            <a:off x="521208" y="978408"/>
            <a:ext cx="4032504" cy="3364992"/>
          </a:xfrm>
        </p:spPr>
        <p:txBody>
          <a:bodyPr>
            <a:normAutofit/>
          </a:bodyPr>
          <a:lstStyle/>
          <a:p>
            <a:r>
              <a:rPr lang="en-US" dirty="0">
                <a:latin typeface="Cambria" panose="02040503050406030204" pitchFamily="18" charset="0"/>
              </a:rPr>
              <a:t>Adverse Drug Reaction Identification and Reporting</a:t>
            </a:r>
          </a:p>
        </p:txBody>
      </p:sp>
      <p:sp>
        <p:nvSpPr>
          <p:cNvPr id="22" name="Rectangle 21">
            <a:extLst>
              <a:ext uri="{FF2B5EF4-FFF2-40B4-BE49-F238E27FC236}">
                <a16:creationId xmlns:a16="http://schemas.microsoft.com/office/drawing/2014/main" id="{33AC4FE1-D370-43A6-96C5-076716BB1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A3D569D-D3A6-49CA-A483-291E95DAC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11650"/>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5BE56D9A-A619-06AF-BF0E-5D1573CB3F0A}"/>
              </a:ext>
            </a:extLst>
          </p:cNvPr>
          <p:cNvGraphicFramePr>
            <a:graphicFrameLocks noGrp="1"/>
          </p:cNvGraphicFramePr>
          <p:nvPr>
            <p:ph idx="1"/>
            <p:extLst>
              <p:ext uri="{D42A27DB-BD31-4B8C-83A1-F6EECF244321}">
                <p14:modId xmlns:p14="http://schemas.microsoft.com/office/powerpoint/2010/main" val="3591454895"/>
              </p:ext>
            </p:extLst>
          </p:nvPr>
        </p:nvGraphicFramePr>
        <p:xfrm>
          <a:off x="5065776" y="978408"/>
          <a:ext cx="6620256" cy="5376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C:\Users\NHSRC\Desktop\1234567.png">
            <a:extLst>
              <a:ext uri="{FF2B5EF4-FFF2-40B4-BE49-F238E27FC236}">
                <a16:creationId xmlns:a16="http://schemas.microsoft.com/office/drawing/2014/main" id="{335E6763-B802-A79D-5719-DBF8F9F508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76" y="64991"/>
            <a:ext cx="1038571" cy="7528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NHSRC\Desktop\123456.png">
            <a:extLst>
              <a:ext uri="{FF2B5EF4-FFF2-40B4-BE49-F238E27FC236}">
                <a16:creationId xmlns:a16="http://schemas.microsoft.com/office/drawing/2014/main" id="{FF1684EF-DDCA-5F6A-016E-25C5C75BAB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16487" y="41706"/>
            <a:ext cx="915285" cy="562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222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Rectangle 13">
            <a:extLst>
              <a:ext uri="{FF2B5EF4-FFF2-40B4-BE49-F238E27FC236}">
                <a16:creationId xmlns:a16="http://schemas.microsoft.com/office/drawing/2014/main" id="{CD7F9EC8-0E2C-4023-9DD1-73BEF6B80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0F71A2-E107-3456-458A-860A4372704D}"/>
              </a:ext>
            </a:extLst>
          </p:cNvPr>
          <p:cNvSpPr>
            <a:spLocks noGrp="1"/>
          </p:cNvSpPr>
          <p:nvPr>
            <p:ph type="title"/>
          </p:nvPr>
        </p:nvSpPr>
        <p:spPr>
          <a:xfrm>
            <a:off x="517870" y="978408"/>
            <a:ext cx="6379041" cy="3471672"/>
          </a:xfrm>
        </p:spPr>
        <p:txBody>
          <a:bodyPr vert="horz" lIns="91440" tIns="45720" rIns="91440" bIns="45720" rtlCol="0" anchor="t">
            <a:normAutofit/>
          </a:bodyPr>
          <a:lstStyle/>
          <a:p>
            <a:r>
              <a:rPr lang="en-US" sz="7200" dirty="0">
                <a:latin typeface="Cambria" panose="02040503050406030204" pitchFamily="18" charset="0"/>
              </a:rPr>
              <a:t>ADR reporting form </a:t>
            </a:r>
          </a:p>
        </p:txBody>
      </p:sp>
      <p:sp>
        <p:nvSpPr>
          <p:cNvPr id="16" name="Rectangle 15">
            <a:extLst>
              <a:ext uri="{FF2B5EF4-FFF2-40B4-BE49-F238E27FC236}">
                <a16:creationId xmlns:a16="http://schemas.microsoft.com/office/drawing/2014/main" id="{6270D10B-6EA2-89DB-412E-A83B81393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61264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lue sign with white text&#10;&#10;Description automatically generated">
            <a:extLst>
              <a:ext uri="{FF2B5EF4-FFF2-40B4-BE49-F238E27FC236}">
                <a16:creationId xmlns:a16="http://schemas.microsoft.com/office/drawing/2014/main" id="{B0AD367D-5350-776A-E1C1-D4B34A191980}"/>
              </a:ext>
            </a:extLst>
          </p:cNvPr>
          <p:cNvPicPr>
            <a:picLocks noGrp="1" noChangeAspect="1"/>
          </p:cNvPicPr>
          <p:nvPr>
            <p:ph idx="1"/>
          </p:nvPr>
        </p:nvPicPr>
        <p:blipFill>
          <a:blip r:embed="rId2"/>
          <a:stretch>
            <a:fillRect/>
          </a:stretch>
        </p:blipFill>
        <p:spPr>
          <a:xfrm>
            <a:off x="7527812" y="657369"/>
            <a:ext cx="3797045" cy="5522976"/>
          </a:xfrm>
          <a:prstGeom prst="rect">
            <a:avLst/>
          </a:prstGeom>
        </p:spPr>
      </p:pic>
      <p:sp>
        <p:nvSpPr>
          <p:cNvPr id="18" name="Rectangle 17">
            <a:extLst>
              <a:ext uri="{FF2B5EF4-FFF2-40B4-BE49-F238E27FC236}">
                <a16:creationId xmlns:a16="http://schemas.microsoft.com/office/drawing/2014/main" id="{C0301BA4-10E6-44CC-9EEC-727EDF3BC4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61513" y="6300216"/>
            <a:ext cx="452183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C:\Users\NHSRC\Desktop\1234567.png">
            <a:extLst>
              <a:ext uri="{FF2B5EF4-FFF2-40B4-BE49-F238E27FC236}">
                <a16:creationId xmlns:a16="http://schemas.microsoft.com/office/drawing/2014/main" id="{B148B53B-CBCB-55C8-E576-57321DE4B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31" y="24290"/>
            <a:ext cx="970477" cy="7035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NHSRC\Desktop\123456.png">
            <a:extLst>
              <a:ext uri="{FF2B5EF4-FFF2-40B4-BE49-F238E27FC236}">
                <a16:creationId xmlns:a16="http://schemas.microsoft.com/office/drawing/2014/main" id="{2AFEACAF-9D87-EC64-5F83-9C068CB54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2336" y="24290"/>
            <a:ext cx="970478" cy="595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164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F9C10-A49F-8687-A427-9ED09447AB17}"/>
              </a:ext>
            </a:extLst>
          </p:cNvPr>
          <p:cNvSpPr>
            <a:spLocks noGrp="1"/>
          </p:cNvSpPr>
          <p:nvPr>
            <p:ph type="title"/>
          </p:nvPr>
        </p:nvSpPr>
        <p:spPr>
          <a:xfrm>
            <a:off x="521208" y="978408"/>
            <a:ext cx="11155680" cy="947669"/>
          </a:xfrm>
        </p:spPr>
        <p:txBody>
          <a:bodyPr/>
          <a:lstStyle/>
          <a:p>
            <a:r>
              <a:rPr lang="en-US" dirty="0">
                <a:latin typeface="Cambria" panose="02040503050406030204" pitchFamily="18" charset="0"/>
              </a:rPr>
              <a:t>Receiving of Medicines</a:t>
            </a:r>
          </a:p>
        </p:txBody>
      </p:sp>
      <p:sp>
        <p:nvSpPr>
          <p:cNvPr id="3" name="Content Placeholder 2">
            <a:extLst>
              <a:ext uri="{FF2B5EF4-FFF2-40B4-BE49-F238E27FC236}">
                <a16:creationId xmlns:a16="http://schemas.microsoft.com/office/drawing/2014/main" id="{DAC1D311-D038-3557-0B28-92178621865B}"/>
              </a:ext>
            </a:extLst>
          </p:cNvPr>
          <p:cNvSpPr>
            <a:spLocks noGrp="1"/>
          </p:cNvSpPr>
          <p:nvPr>
            <p:ph idx="1"/>
          </p:nvPr>
        </p:nvSpPr>
        <p:spPr>
          <a:xfrm>
            <a:off x="521208" y="1926077"/>
            <a:ext cx="11155680" cy="4419859"/>
          </a:xfrm>
        </p:spPr>
        <p:txBody>
          <a:bodyPr/>
          <a:lstStyle/>
          <a:p>
            <a:r>
              <a:rPr lang="en-US" dirty="0">
                <a:latin typeface="Cambria" panose="02040503050406030204" pitchFamily="18" charset="0"/>
              </a:rPr>
              <a:t>Activities to be conducted after Receipt of Medicines: </a:t>
            </a:r>
          </a:p>
        </p:txBody>
      </p:sp>
      <p:graphicFrame>
        <p:nvGraphicFramePr>
          <p:cNvPr id="6" name="Diagram 5">
            <a:extLst>
              <a:ext uri="{FF2B5EF4-FFF2-40B4-BE49-F238E27FC236}">
                <a16:creationId xmlns:a16="http://schemas.microsoft.com/office/drawing/2014/main" id="{714A50CD-9FA7-95E4-AA01-DFCDB43C63AA}"/>
              </a:ext>
            </a:extLst>
          </p:cNvPr>
          <p:cNvGraphicFramePr/>
          <p:nvPr>
            <p:extLst>
              <p:ext uri="{D42A27DB-BD31-4B8C-83A1-F6EECF244321}">
                <p14:modId xmlns:p14="http://schemas.microsoft.com/office/powerpoint/2010/main" val="3155499334"/>
              </p:ext>
            </p:extLst>
          </p:nvPr>
        </p:nvGraphicFramePr>
        <p:xfrm>
          <a:off x="2032000" y="166013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4" descr="C:\Users\NHSRC\Desktop\1234567.png">
            <a:extLst>
              <a:ext uri="{FF2B5EF4-FFF2-40B4-BE49-F238E27FC236}">
                <a16:creationId xmlns:a16="http://schemas.microsoft.com/office/drawing/2014/main" id="{9C6D3F8B-9DAC-8F81-6254-292E002E6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919" y="112679"/>
            <a:ext cx="1194214" cy="8657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NHSRC\Desktop\123456.png">
            <a:extLst>
              <a:ext uri="{FF2B5EF4-FFF2-40B4-BE49-F238E27FC236}">
                <a16:creationId xmlns:a16="http://schemas.microsoft.com/office/drawing/2014/main" id="{5EEB7F37-9197-003A-2B38-4EC63D0910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68519" y="177800"/>
            <a:ext cx="1284935" cy="789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508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58B218-5BCE-9168-D463-56A6341C9503}"/>
              </a:ext>
            </a:extLst>
          </p:cNvPr>
          <p:cNvSpPr>
            <a:spLocks noGrp="1"/>
          </p:cNvSpPr>
          <p:nvPr>
            <p:ph type="title"/>
          </p:nvPr>
        </p:nvSpPr>
        <p:spPr>
          <a:xfrm>
            <a:off x="521208" y="978408"/>
            <a:ext cx="11155680" cy="1463040"/>
          </a:xfrm>
        </p:spPr>
        <p:txBody>
          <a:bodyPr>
            <a:normAutofit/>
          </a:bodyPr>
          <a:lstStyle/>
          <a:p>
            <a:r>
              <a:rPr lang="en-US" dirty="0">
                <a:latin typeface="Cambria" panose="02040503050406030204" pitchFamily="18" charset="0"/>
              </a:rPr>
              <a:t>Storage Requirements at AAM </a:t>
            </a:r>
          </a:p>
        </p:txBody>
      </p:sp>
      <p:sp>
        <p:nvSpPr>
          <p:cNvPr id="25" name="Rectangle 24">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D2DD6B5-8EF7-0E16-A505-1E9BA66F1802}"/>
              </a:ext>
            </a:extLst>
          </p:cNvPr>
          <p:cNvGraphicFramePr>
            <a:graphicFrameLocks noGrp="1"/>
          </p:cNvGraphicFramePr>
          <p:nvPr>
            <p:ph idx="1"/>
            <p:extLst>
              <p:ext uri="{D42A27DB-BD31-4B8C-83A1-F6EECF244321}">
                <p14:modId xmlns:p14="http://schemas.microsoft.com/office/powerpoint/2010/main" val="2518994101"/>
              </p:ext>
            </p:extLst>
          </p:nvPr>
        </p:nvGraphicFramePr>
        <p:xfrm>
          <a:off x="516001" y="2257088"/>
          <a:ext cx="11156950"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C:\Users\NHSRC\Desktop\1234567.png">
            <a:extLst>
              <a:ext uri="{FF2B5EF4-FFF2-40B4-BE49-F238E27FC236}">
                <a16:creationId xmlns:a16="http://schemas.microsoft.com/office/drawing/2014/main" id="{E1F5AB2F-E16F-1846-BE52-A4B82F2815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056" y="219224"/>
            <a:ext cx="986068" cy="7148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NHSRC\Desktop\123456.png">
            <a:extLst>
              <a:ext uri="{FF2B5EF4-FFF2-40B4-BE49-F238E27FC236}">
                <a16:creationId xmlns:a16="http://schemas.microsoft.com/office/drawing/2014/main" id="{403C11B4-144A-F573-E716-55F89F75F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20761" y="144639"/>
            <a:ext cx="1068191" cy="65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122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A3701-1850-7CB3-D0F5-D57A917D2780}"/>
              </a:ext>
            </a:extLst>
          </p:cNvPr>
          <p:cNvSpPr>
            <a:spLocks noGrp="1"/>
          </p:cNvSpPr>
          <p:nvPr>
            <p:ph type="title"/>
          </p:nvPr>
        </p:nvSpPr>
        <p:spPr/>
        <p:txBody>
          <a:bodyPr>
            <a:normAutofit/>
          </a:bodyPr>
          <a:lstStyle/>
          <a:p>
            <a:r>
              <a:rPr lang="en-US" sz="2400" dirty="0">
                <a:latin typeface="Cambria" panose="02040503050406030204" pitchFamily="18" charset="0"/>
              </a:rPr>
              <a:t>Introduction: Safe Medication Practices and Safe Dispensing</a:t>
            </a:r>
            <a:br>
              <a:rPr lang="en-US" sz="2400" dirty="0">
                <a:latin typeface="Cambria" panose="02040503050406030204" pitchFamily="18" charset="0"/>
              </a:rPr>
            </a:br>
            <a:endParaRPr lang="en-US" sz="2400" dirty="0">
              <a:latin typeface="Cambria" panose="02040503050406030204" pitchFamily="18" charset="0"/>
            </a:endParaRPr>
          </a:p>
        </p:txBody>
      </p:sp>
      <p:sp>
        <p:nvSpPr>
          <p:cNvPr id="3" name="Content Placeholder 2">
            <a:extLst>
              <a:ext uri="{FF2B5EF4-FFF2-40B4-BE49-F238E27FC236}">
                <a16:creationId xmlns:a16="http://schemas.microsoft.com/office/drawing/2014/main" id="{61EF4100-41FF-9DD2-BEB4-F71D939136E5}"/>
              </a:ext>
            </a:extLst>
          </p:cNvPr>
          <p:cNvSpPr>
            <a:spLocks noGrp="1"/>
          </p:cNvSpPr>
          <p:nvPr>
            <p:ph idx="1"/>
          </p:nvPr>
        </p:nvSpPr>
        <p:spPr>
          <a:xfrm>
            <a:off x="515112" y="1504591"/>
            <a:ext cx="11155680" cy="1238609"/>
          </a:xfrm>
        </p:spPr>
        <p:txBody>
          <a:bodyPr/>
          <a:lstStyle/>
          <a:p>
            <a:r>
              <a:rPr lang="en-US" b="0" i="0" dirty="0">
                <a:solidFill>
                  <a:srgbClr val="1A1A1A"/>
                </a:solidFill>
                <a:effectLst/>
                <a:highlight>
                  <a:srgbClr val="FFFFFF"/>
                </a:highlight>
                <a:latin typeface="Cambria" panose="02040503050406030204" pitchFamily="18" charset="0"/>
              </a:rPr>
              <a:t>Medication errors are a leading cause of patient harm globally. WHO launched the Global Patient Safety Challenge: </a:t>
            </a:r>
            <a:r>
              <a:rPr lang="en-US" b="0" i="1" dirty="0">
                <a:solidFill>
                  <a:srgbClr val="1A1A1A"/>
                </a:solidFill>
                <a:effectLst/>
                <a:highlight>
                  <a:srgbClr val="FFFFFF"/>
                </a:highlight>
                <a:latin typeface="Cambria" panose="02040503050406030204" pitchFamily="18" charset="0"/>
              </a:rPr>
              <a:t>Medication Without Harm</a:t>
            </a:r>
            <a:r>
              <a:rPr lang="en-US" b="0" i="0" dirty="0">
                <a:solidFill>
                  <a:srgbClr val="1A1A1A"/>
                </a:solidFill>
                <a:effectLst/>
                <a:highlight>
                  <a:srgbClr val="FFFFFF"/>
                </a:highlight>
                <a:latin typeface="Cambria" panose="02040503050406030204" pitchFamily="18" charset="0"/>
              </a:rPr>
              <a:t>, with the objective of preventing severe medication related patient harm. </a:t>
            </a:r>
          </a:p>
          <a:p>
            <a:r>
              <a:rPr lang="en-US" dirty="0">
                <a:latin typeface="Cambria" panose="02040503050406030204" pitchFamily="18" charset="0"/>
              </a:rPr>
              <a:t>Look-alike, Sound alike errors</a:t>
            </a:r>
          </a:p>
          <a:p>
            <a:pPr marL="0" indent="0">
              <a:buNone/>
            </a:pPr>
            <a:endParaRPr lang="en-US" dirty="0">
              <a:latin typeface="Cambria" panose="02040503050406030204" pitchFamily="18" charset="0"/>
            </a:endParaRPr>
          </a:p>
          <a:p>
            <a:pPr marL="0" indent="0">
              <a:buNone/>
            </a:pPr>
            <a:endParaRPr lang="en-US" dirty="0">
              <a:latin typeface="Cambria" panose="02040503050406030204" pitchFamily="18" charset="0"/>
            </a:endParaRPr>
          </a:p>
        </p:txBody>
      </p:sp>
      <p:graphicFrame>
        <p:nvGraphicFramePr>
          <p:cNvPr id="4" name="Table 3">
            <a:extLst>
              <a:ext uri="{FF2B5EF4-FFF2-40B4-BE49-F238E27FC236}">
                <a16:creationId xmlns:a16="http://schemas.microsoft.com/office/drawing/2014/main" id="{A133CAC5-DCAD-2ADA-A88C-96A4926824E7}"/>
              </a:ext>
            </a:extLst>
          </p:cNvPr>
          <p:cNvGraphicFramePr>
            <a:graphicFrameLocks noGrp="1"/>
          </p:cNvGraphicFramePr>
          <p:nvPr>
            <p:extLst>
              <p:ext uri="{D42A27DB-BD31-4B8C-83A1-F6EECF244321}">
                <p14:modId xmlns:p14="http://schemas.microsoft.com/office/powerpoint/2010/main" val="1720294043"/>
              </p:ext>
            </p:extLst>
          </p:nvPr>
        </p:nvGraphicFramePr>
        <p:xfrm>
          <a:off x="313569" y="2960933"/>
          <a:ext cx="5040444" cy="1940560"/>
        </p:xfrm>
        <a:graphic>
          <a:graphicData uri="http://schemas.openxmlformats.org/drawingml/2006/table">
            <a:tbl>
              <a:tblPr firstRow="1" bandRow="1">
                <a:tableStyleId>{5C22544A-7EE6-4342-B048-85BDC9FD1C3A}</a:tableStyleId>
              </a:tblPr>
              <a:tblGrid>
                <a:gridCol w="1680148">
                  <a:extLst>
                    <a:ext uri="{9D8B030D-6E8A-4147-A177-3AD203B41FA5}">
                      <a16:colId xmlns:a16="http://schemas.microsoft.com/office/drawing/2014/main" val="1394471947"/>
                    </a:ext>
                  </a:extLst>
                </a:gridCol>
                <a:gridCol w="1037511">
                  <a:extLst>
                    <a:ext uri="{9D8B030D-6E8A-4147-A177-3AD203B41FA5}">
                      <a16:colId xmlns:a16="http://schemas.microsoft.com/office/drawing/2014/main" val="975388652"/>
                    </a:ext>
                  </a:extLst>
                </a:gridCol>
                <a:gridCol w="2322785">
                  <a:extLst>
                    <a:ext uri="{9D8B030D-6E8A-4147-A177-3AD203B41FA5}">
                      <a16:colId xmlns:a16="http://schemas.microsoft.com/office/drawing/2014/main" val="4239382319"/>
                    </a:ext>
                  </a:extLst>
                </a:gridCol>
              </a:tblGrid>
              <a:tr h="370840">
                <a:tc>
                  <a:txBody>
                    <a:bodyPr/>
                    <a:lstStyle/>
                    <a:p>
                      <a:r>
                        <a:rPr lang="en-US" sz="1200" dirty="0">
                          <a:latin typeface="Cambria" panose="02040503050406030204" pitchFamily="18" charset="0"/>
                        </a:rPr>
                        <a:t>Location in the Name</a:t>
                      </a:r>
                    </a:p>
                  </a:txBody>
                  <a:tcPr/>
                </a:tc>
                <a:tc>
                  <a:txBody>
                    <a:bodyPr/>
                    <a:lstStyle/>
                    <a:p>
                      <a:r>
                        <a:rPr lang="en-US" sz="1200" dirty="0">
                          <a:latin typeface="Cambria" panose="02040503050406030204" pitchFamily="18" charset="0"/>
                        </a:rPr>
                        <a:t>Letters</a:t>
                      </a:r>
                    </a:p>
                  </a:txBody>
                  <a:tcPr/>
                </a:tc>
                <a:tc>
                  <a:txBody>
                    <a:bodyPr/>
                    <a:lstStyle/>
                    <a:p>
                      <a:r>
                        <a:rPr lang="en-US" sz="1200" dirty="0">
                          <a:latin typeface="Cambria" panose="02040503050406030204" pitchFamily="18" charset="0"/>
                        </a:rPr>
                        <a:t>Example of Medicines </a:t>
                      </a:r>
                    </a:p>
                  </a:txBody>
                  <a:tcPr/>
                </a:tc>
                <a:extLst>
                  <a:ext uri="{0D108BD9-81ED-4DB2-BD59-A6C34878D82A}">
                    <a16:rowId xmlns:a16="http://schemas.microsoft.com/office/drawing/2014/main" val="2519497303"/>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Cambria" panose="02040503050406030204" pitchFamily="18" charset="0"/>
                        </a:rPr>
                        <a:t>Beginning </a:t>
                      </a:r>
                    </a:p>
                    <a:p>
                      <a:pPr algn="ctr"/>
                      <a:endParaRPr lang="en-US" sz="1200" dirty="0">
                        <a:latin typeface="Cambria" panose="02040503050406030204" pitchFamily="18" charset="0"/>
                      </a:endParaRPr>
                    </a:p>
                  </a:txBody>
                  <a:tcPr/>
                </a:tc>
                <a:tc>
                  <a:txBody>
                    <a:bodyPr/>
                    <a:lstStyle/>
                    <a:p>
                      <a:pPr algn="ctr"/>
                      <a:r>
                        <a:rPr lang="en-US" sz="1200" dirty="0">
                          <a:latin typeface="Cambria" panose="02040503050406030204" pitchFamily="18" charset="0"/>
                        </a:rPr>
                        <a:t>AM</a:t>
                      </a:r>
                    </a:p>
                  </a:txBody>
                  <a:tcPr/>
                </a:tc>
                <a:tc>
                  <a:txBody>
                    <a:bodyPr/>
                    <a:lstStyle/>
                    <a:p>
                      <a:r>
                        <a:rPr lang="en-US" sz="1200" dirty="0">
                          <a:latin typeface="Cambria" panose="02040503050406030204" pitchFamily="18" charset="0"/>
                        </a:rPr>
                        <a:t>Amlodipine, Amiodarone, </a:t>
                      </a:r>
                      <a:r>
                        <a:rPr lang="en-US" sz="1200" dirty="0" err="1">
                          <a:latin typeface="Cambria" panose="02040503050406030204" pitchFamily="18" charset="0"/>
                        </a:rPr>
                        <a:t>Amitryptyline</a:t>
                      </a:r>
                      <a:endParaRPr lang="en-US" sz="1200" dirty="0">
                        <a:latin typeface="Cambria" panose="02040503050406030204" pitchFamily="18" charset="0"/>
                      </a:endParaRPr>
                    </a:p>
                  </a:txBody>
                  <a:tcPr/>
                </a:tc>
                <a:extLst>
                  <a:ext uri="{0D108BD9-81ED-4DB2-BD59-A6C34878D82A}">
                    <a16:rowId xmlns:a16="http://schemas.microsoft.com/office/drawing/2014/main" val="1323462599"/>
                  </a:ext>
                </a:extLst>
              </a:tr>
              <a:tr h="370840">
                <a:tc vMerge="1">
                  <a:txBody>
                    <a:bodyPr/>
                    <a:lstStyle/>
                    <a:p>
                      <a:endParaRPr lang="en-US" dirty="0"/>
                    </a:p>
                  </a:txBody>
                  <a:tcPr/>
                </a:tc>
                <a:tc>
                  <a:txBody>
                    <a:bodyPr/>
                    <a:lstStyle/>
                    <a:p>
                      <a:pPr algn="ctr"/>
                      <a:r>
                        <a:rPr lang="en-US" sz="1200" dirty="0">
                          <a:latin typeface="Cambria" panose="02040503050406030204" pitchFamily="18" charset="0"/>
                        </a:rPr>
                        <a:t>AZ</a:t>
                      </a:r>
                    </a:p>
                  </a:txBody>
                  <a:tcPr/>
                </a:tc>
                <a:tc>
                  <a:txBody>
                    <a:bodyPr/>
                    <a:lstStyle/>
                    <a:p>
                      <a:r>
                        <a:rPr lang="en-US" sz="1200" dirty="0">
                          <a:latin typeface="Cambria" panose="02040503050406030204" pitchFamily="18" charset="0"/>
                        </a:rPr>
                        <a:t>Azathioprine, Azithromycin</a:t>
                      </a:r>
                    </a:p>
                  </a:txBody>
                  <a:tcPr/>
                </a:tc>
                <a:extLst>
                  <a:ext uri="{0D108BD9-81ED-4DB2-BD59-A6C34878D82A}">
                    <a16:rowId xmlns:a16="http://schemas.microsoft.com/office/drawing/2014/main" val="3171514650"/>
                  </a:ext>
                </a:extLst>
              </a:tr>
              <a:tr h="370840">
                <a:tc>
                  <a:txBody>
                    <a:bodyPr/>
                    <a:lstStyle/>
                    <a:p>
                      <a:pPr algn="ctr"/>
                      <a:r>
                        <a:rPr lang="en-US" sz="1200" dirty="0">
                          <a:latin typeface="Cambria" panose="02040503050406030204" pitchFamily="18" charset="0"/>
                        </a:rPr>
                        <a:t>Middle</a:t>
                      </a:r>
                    </a:p>
                  </a:txBody>
                  <a:tcPr/>
                </a:tc>
                <a:tc>
                  <a:txBody>
                    <a:bodyPr/>
                    <a:lstStyle/>
                    <a:p>
                      <a:pPr algn="ctr"/>
                      <a:r>
                        <a:rPr lang="en-US" sz="1200" dirty="0" err="1">
                          <a:latin typeface="Cambria" panose="02040503050406030204" pitchFamily="18" charset="0"/>
                        </a:rPr>
                        <a:t>gaba</a:t>
                      </a:r>
                      <a:endParaRPr lang="en-US" sz="1200" dirty="0">
                        <a:latin typeface="Cambria" panose="02040503050406030204" pitchFamily="18" charset="0"/>
                      </a:endParaRPr>
                    </a:p>
                  </a:txBody>
                  <a:tcPr/>
                </a:tc>
                <a:tc>
                  <a:txBody>
                    <a:bodyPr/>
                    <a:lstStyle/>
                    <a:p>
                      <a:r>
                        <a:rPr lang="en-US" sz="1200" dirty="0">
                          <a:latin typeface="Cambria" panose="02040503050406030204" pitchFamily="18" charset="0"/>
                        </a:rPr>
                        <a:t>Pregabalin, Gabapentin</a:t>
                      </a:r>
                    </a:p>
                  </a:txBody>
                  <a:tcPr/>
                </a:tc>
                <a:extLst>
                  <a:ext uri="{0D108BD9-81ED-4DB2-BD59-A6C34878D82A}">
                    <a16:rowId xmlns:a16="http://schemas.microsoft.com/office/drawing/2014/main" val="3872527724"/>
                  </a:ext>
                </a:extLst>
              </a:tr>
              <a:tr h="370840">
                <a:tc>
                  <a:txBody>
                    <a:bodyPr/>
                    <a:lstStyle/>
                    <a:p>
                      <a:pPr algn="ctr"/>
                      <a:r>
                        <a:rPr lang="en-US" sz="1200" dirty="0">
                          <a:latin typeface="Cambria" panose="02040503050406030204" pitchFamily="18" charset="0"/>
                        </a:rPr>
                        <a:t>End</a:t>
                      </a:r>
                    </a:p>
                  </a:txBody>
                  <a:tcPr/>
                </a:tc>
                <a:tc>
                  <a:txBody>
                    <a:bodyPr/>
                    <a:lstStyle/>
                    <a:p>
                      <a:pPr algn="ctr"/>
                      <a:r>
                        <a:rPr lang="en-US" sz="1200" dirty="0">
                          <a:latin typeface="Cambria" panose="02040503050406030204" pitchFamily="18" charset="0"/>
                        </a:rPr>
                        <a:t>azole</a:t>
                      </a:r>
                    </a:p>
                  </a:txBody>
                  <a:tcPr/>
                </a:tc>
                <a:tc>
                  <a:txBody>
                    <a:bodyPr/>
                    <a:lstStyle/>
                    <a:p>
                      <a:r>
                        <a:rPr lang="en-US" sz="1200" dirty="0">
                          <a:latin typeface="Cambria" panose="02040503050406030204" pitchFamily="18" charset="0"/>
                        </a:rPr>
                        <a:t>Metronidazole, omeprazole</a:t>
                      </a:r>
                    </a:p>
                  </a:txBody>
                  <a:tcPr/>
                </a:tc>
                <a:extLst>
                  <a:ext uri="{0D108BD9-81ED-4DB2-BD59-A6C34878D82A}">
                    <a16:rowId xmlns:a16="http://schemas.microsoft.com/office/drawing/2014/main" val="4134724500"/>
                  </a:ext>
                </a:extLst>
              </a:tr>
            </a:tbl>
          </a:graphicData>
        </a:graphic>
      </p:graphicFrame>
      <p:pic>
        <p:nvPicPr>
          <p:cNvPr id="11" name="Picture 10" descr="A hand touching a bunch of pills&#10;&#10;Description automatically generated">
            <a:extLst>
              <a:ext uri="{FF2B5EF4-FFF2-40B4-BE49-F238E27FC236}">
                <a16:creationId xmlns:a16="http://schemas.microsoft.com/office/drawing/2014/main" id="{D6F671D6-AEAD-C692-4EBA-6831622817F1}"/>
              </a:ext>
            </a:extLst>
          </p:cNvPr>
          <p:cNvPicPr>
            <a:picLocks noChangeAspect="1"/>
          </p:cNvPicPr>
          <p:nvPr/>
        </p:nvPicPr>
        <p:blipFill>
          <a:blip r:embed="rId2"/>
          <a:stretch>
            <a:fillRect/>
          </a:stretch>
        </p:blipFill>
        <p:spPr>
          <a:xfrm>
            <a:off x="5651769" y="2917159"/>
            <a:ext cx="4417573" cy="3327417"/>
          </a:xfrm>
          <a:prstGeom prst="rect">
            <a:avLst/>
          </a:prstGeom>
        </p:spPr>
      </p:pic>
      <p:pic>
        <p:nvPicPr>
          <p:cNvPr id="12" name="Picture 4" descr="C:\Users\NHSRC\Desktop\1234567.png">
            <a:extLst>
              <a:ext uri="{FF2B5EF4-FFF2-40B4-BE49-F238E27FC236}">
                <a16:creationId xmlns:a16="http://schemas.microsoft.com/office/drawing/2014/main" id="{18B2833F-BCF3-7644-FAF2-5F2C2E64B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69" y="137113"/>
            <a:ext cx="1123836" cy="814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835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31EB-EBCF-3581-B78E-B4B333A94882}"/>
              </a:ext>
            </a:extLst>
          </p:cNvPr>
          <p:cNvSpPr>
            <a:spLocks noGrp="1"/>
          </p:cNvSpPr>
          <p:nvPr>
            <p:ph type="title"/>
          </p:nvPr>
        </p:nvSpPr>
        <p:spPr>
          <a:xfrm>
            <a:off x="443387" y="696306"/>
            <a:ext cx="11155680" cy="626656"/>
          </a:xfrm>
        </p:spPr>
        <p:txBody>
          <a:bodyPr>
            <a:normAutofit/>
          </a:bodyPr>
          <a:lstStyle/>
          <a:p>
            <a:r>
              <a:rPr lang="en-US" sz="3200" dirty="0">
                <a:latin typeface="Cambria" panose="02040503050406030204" pitchFamily="18" charset="0"/>
              </a:rPr>
              <a:t>Stages of Medication use at which LASA errors can occur</a:t>
            </a:r>
            <a:endParaRPr lang="en-US" sz="3200" dirty="0"/>
          </a:p>
        </p:txBody>
      </p:sp>
      <p:sp>
        <p:nvSpPr>
          <p:cNvPr id="3" name="Content Placeholder 2">
            <a:extLst>
              <a:ext uri="{FF2B5EF4-FFF2-40B4-BE49-F238E27FC236}">
                <a16:creationId xmlns:a16="http://schemas.microsoft.com/office/drawing/2014/main" id="{06AC22D9-85E4-7EEA-0323-6309E011CF19}"/>
              </a:ext>
            </a:extLst>
          </p:cNvPr>
          <p:cNvSpPr>
            <a:spLocks noGrp="1"/>
          </p:cNvSpPr>
          <p:nvPr>
            <p:ph idx="1"/>
          </p:nvPr>
        </p:nvSpPr>
        <p:spPr>
          <a:xfrm>
            <a:off x="518160" y="1322962"/>
            <a:ext cx="6252291" cy="5350212"/>
          </a:xfrm>
          <a:ln>
            <a:solidFill>
              <a:schemeClr val="tx1"/>
            </a:solidFill>
          </a:ln>
        </p:spPr>
        <p:txBody>
          <a:bodyPr>
            <a:normAutofit fontScale="85000" lnSpcReduction="10000"/>
          </a:bodyPr>
          <a:lstStyle/>
          <a:p>
            <a:pPr marL="342900" indent="-342900">
              <a:buAutoNum type="arabicPeriod"/>
            </a:pPr>
            <a:r>
              <a:rPr lang="en-US" b="1" dirty="0">
                <a:latin typeface="Cambria" panose="02040503050406030204" pitchFamily="18" charset="0"/>
              </a:rPr>
              <a:t>Prescription: </a:t>
            </a:r>
          </a:p>
          <a:p>
            <a:pPr marL="342900" indent="-342900">
              <a:buAutoNum type="arabicPeriod"/>
            </a:pPr>
            <a:endParaRPr lang="en-US" dirty="0">
              <a:latin typeface="Cambria" panose="02040503050406030204" pitchFamily="18" charset="0"/>
            </a:endParaRPr>
          </a:p>
          <a:p>
            <a:pPr marL="342900" indent="-342900">
              <a:buAutoNum type="arabicPeriod"/>
            </a:pPr>
            <a:endParaRPr lang="en-US" dirty="0">
              <a:latin typeface="Cambria" panose="02040503050406030204" pitchFamily="18" charset="0"/>
            </a:endParaRPr>
          </a:p>
          <a:p>
            <a:pPr marL="342900" indent="-342900">
              <a:buAutoNum type="arabicPeriod"/>
            </a:pPr>
            <a:endParaRPr lang="en-US" dirty="0">
              <a:latin typeface="Cambria" panose="02040503050406030204" pitchFamily="18" charset="0"/>
            </a:endParaRPr>
          </a:p>
          <a:p>
            <a:pPr marL="342900" indent="-342900">
              <a:buAutoNum type="arabicPeriod"/>
            </a:pPr>
            <a:r>
              <a:rPr lang="en-US" sz="1800" b="1" dirty="0">
                <a:latin typeface="Cambria" panose="02040503050406030204" pitchFamily="18" charset="0"/>
              </a:rPr>
              <a:t>Transcribing or Documenting:</a:t>
            </a:r>
          </a:p>
          <a:p>
            <a:pPr marL="342900" indent="-342900">
              <a:buAutoNum type="arabicPeriod"/>
            </a:pPr>
            <a:endParaRPr lang="en-US" sz="1800" b="1" dirty="0">
              <a:latin typeface="Cambria" panose="02040503050406030204" pitchFamily="18" charset="0"/>
            </a:endParaRPr>
          </a:p>
          <a:p>
            <a:pPr marL="342900" indent="-342900">
              <a:buAutoNum type="arabicPeriod"/>
            </a:pPr>
            <a:endParaRPr lang="en-US" b="1" dirty="0">
              <a:latin typeface="Cambria" panose="02040503050406030204" pitchFamily="18" charset="0"/>
            </a:endParaRPr>
          </a:p>
          <a:p>
            <a:pPr marL="342900" indent="-342900">
              <a:buAutoNum type="arabicPeriod"/>
            </a:pPr>
            <a:endParaRPr lang="en-US" sz="1800" b="1" dirty="0">
              <a:latin typeface="Cambria" panose="02040503050406030204" pitchFamily="18" charset="0"/>
            </a:endParaRPr>
          </a:p>
          <a:p>
            <a:pPr marL="342900" indent="-342900">
              <a:buAutoNum type="arabicPeriod"/>
            </a:pPr>
            <a:endParaRPr lang="en-US" b="1" dirty="0">
              <a:latin typeface="Cambria" panose="02040503050406030204" pitchFamily="18" charset="0"/>
            </a:endParaRPr>
          </a:p>
          <a:p>
            <a:pPr marL="342900" indent="-342900">
              <a:buAutoNum type="arabicPeriod"/>
            </a:pPr>
            <a:r>
              <a:rPr lang="en-US" b="1" dirty="0">
                <a:latin typeface="Cambria" panose="02040503050406030204" pitchFamily="18" charset="0"/>
              </a:rPr>
              <a:t>Distribution errors: </a:t>
            </a:r>
          </a:p>
          <a:p>
            <a:pPr>
              <a:buFont typeface="Wingdings" pitchFamily="2" charset="2"/>
              <a:buChar char="Ø"/>
            </a:pPr>
            <a:r>
              <a:rPr lang="en-US" dirty="0">
                <a:latin typeface="Cambria" panose="02040503050406030204" pitchFamily="18" charset="0"/>
              </a:rPr>
              <a:t>Selection of products according to where they are stored or according to the packaging rather than the name and strength of the product</a:t>
            </a:r>
          </a:p>
          <a:p>
            <a:pPr>
              <a:buFont typeface="Wingdings" pitchFamily="2" charset="2"/>
              <a:buChar char="Ø"/>
            </a:pPr>
            <a:r>
              <a:rPr lang="en-US" dirty="0">
                <a:latin typeface="Cambria" panose="02040503050406030204" pitchFamily="18" charset="0"/>
              </a:rPr>
              <a:t>Storage of LASA medicines on the same shelf next to each other</a:t>
            </a:r>
            <a:endParaRPr lang="en-US" b="1" dirty="0">
              <a:latin typeface="Cambria" panose="02040503050406030204" pitchFamily="18" charset="0"/>
            </a:endParaRPr>
          </a:p>
          <a:p>
            <a:pPr marL="0" indent="0">
              <a:buNone/>
            </a:pPr>
            <a:r>
              <a:rPr lang="en-US" b="1" dirty="0">
                <a:latin typeface="Cambria" panose="02040503050406030204" pitchFamily="18" charset="0"/>
              </a:rPr>
              <a:t>4. Administering</a:t>
            </a:r>
          </a:p>
          <a:p>
            <a:pPr marL="0" indent="0">
              <a:buNone/>
            </a:pPr>
            <a:r>
              <a:rPr lang="en-US" b="1" dirty="0">
                <a:latin typeface="Cambria" panose="02040503050406030204" pitchFamily="18" charset="0"/>
              </a:rPr>
              <a:t>5. Monitoring</a:t>
            </a:r>
          </a:p>
          <a:p>
            <a:pPr marL="342900" indent="-342900">
              <a:buAutoNum type="arabicPeriod"/>
            </a:pPr>
            <a:endParaRPr lang="en-US" dirty="0">
              <a:latin typeface="Cambria" panose="02040503050406030204" pitchFamily="18" charset="0"/>
            </a:endParaRPr>
          </a:p>
          <a:p>
            <a:pPr marL="342900" indent="-342900">
              <a:buAutoNum type="arabicPeriod"/>
            </a:pPr>
            <a:endParaRPr lang="en-US" dirty="0">
              <a:latin typeface="Cambria" panose="02040503050406030204" pitchFamily="18" charset="0"/>
            </a:endParaRPr>
          </a:p>
        </p:txBody>
      </p:sp>
      <p:pic>
        <p:nvPicPr>
          <p:cNvPr id="4" name="grok-video-0713b012-8e8f-412f-b0c1-e5eb39050a06">
            <a:hlinkClick r:id="" action="ppaction://media"/>
            <a:extLst>
              <a:ext uri="{FF2B5EF4-FFF2-40B4-BE49-F238E27FC236}">
                <a16:creationId xmlns:a16="http://schemas.microsoft.com/office/drawing/2014/main" id="{3A1E9A47-068A-5FDA-0EFB-1B1A41B9171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36196" y="1322962"/>
            <a:ext cx="1118630" cy="1491507"/>
          </a:xfrm>
          <a:prstGeom prst="rect">
            <a:avLst/>
          </a:prstGeom>
        </p:spPr>
      </p:pic>
      <p:pic>
        <p:nvPicPr>
          <p:cNvPr id="5" name="grok-video-9d51f2b2-5a55-4138-8e59-cf0771f00cd9 (1)">
            <a:hlinkClick r:id="" action="ppaction://media"/>
            <a:extLst>
              <a:ext uri="{FF2B5EF4-FFF2-40B4-BE49-F238E27FC236}">
                <a16:creationId xmlns:a16="http://schemas.microsoft.com/office/drawing/2014/main" id="{BF960B00-7F06-BE06-430D-F31AEE646059}"/>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244552" y="1322962"/>
            <a:ext cx="1118630" cy="1491507"/>
          </a:xfrm>
          <a:prstGeom prst="rect">
            <a:avLst/>
          </a:prstGeom>
        </p:spPr>
      </p:pic>
      <p:pic>
        <p:nvPicPr>
          <p:cNvPr id="6" name="CHO video 2">
            <a:hlinkClick r:id="" action="ppaction://media"/>
            <a:extLst>
              <a:ext uri="{FF2B5EF4-FFF2-40B4-BE49-F238E27FC236}">
                <a16:creationId xmlns:a16="http://schemas.microsoft.com/office/drawing/2014/main" id="{080FAB6C-EA08-BCE3-55AB-119827B30BC6}"/>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2577433" y="3103124"/>
            <a:ext cx="1236156" cy="1358540"/>
          </a:xfrm>
          <a:prstGeom prst="rect">
            <a:avLst/>
          </a:prstGeom>
        </p:spPr>
      </p:pic>
      <p:sp>
        <p:nvSpPr>
          <p:cNvPr id="7" name="TextBox 6">
            <a:extLst>
              <a:ext uri="{FF2B5EF4-FFF2-40B4-BE49-F238E27FC236}">
                <a16:creationId xmlns:a16="http://schemas.microsoft.com/office/drawing/2014/main" id="{161323B3-7F32-2A4D-7307-197B79EE77EC}"/>
              </a:ext>
            </a:extLst>
          </p:cNvPr>
          <p:cNvSpPr txBox="1"/>
          <p:nvPr/>
        </p:nvSpPr>
        <p:spPr>
          <a:xfrm>
            <a:off x="7198468" y="1322962"/>
            <a:ext cx="4890325" cy="5355312"/>
          </a:xfrm>
          <a:prstGeom prst="rect">
            <a:avLst/>
          </a:prstGeom>
          <a:noFill/>
          <a:ln>
            <a:solidFill>
              <a:schemeClr val="tx1"/>
            </a:solidFill>
          </a:ln>
        </p:spPr>
        <p:txBody>
          <a:bodyPr wrap="square" rtlCol="0">
            <a:spAutoFit/>
          </a:bodyPr>
          <a:lstStyle/>
          <a:p>
            <a:r>
              <a:rPr lang="en-US" sz="1800" dirty="0">
                <a:latin typeface="Cambria" panose="02040503050406030204" pitchFamily="18" charset="0"/>
              </a:rPr>
              <a:t>Clinical Impact of LASA errors on Vulnerable Populations: </a:t>
            </a:r>
          </a:p>
          <a:p>
            <a:endParaRPr lang="en-US" dirty="0">
              <a:latin typeface="Cambria" panose="02040503050406030204" pitchFamily="18" charset="0"/>
            </a:endParaRPr>
          </a:p>
          <a:p>
            <a:endParaRPr lang="en-US" sz="1800" dirty="0">
              <a:latin typeface="Cambria" panose="02040503050406030204" pitchFamily="18" charset="0"/>
            </a:endParaRPr>
          </a:p>
          <a:p>
            <a:endParaRPr lang="en-US" dirty="0">
              <a:latin typeface="Cambria" panose="02040503050406030204" pitchFamily="18" charset="0"/>
            </a:endParaRPr>
          </a:p>
          <a:p>
            <a:endParaRPr lang="en-US" sz="1800" dirty="0">
              <a:latin typeface="Cambria" panose="02040503050406030204" pitchFamily="18" charset="0"/>
            </a:endParaRPr>
          </a:p>
          <a:p>
            <a:r>
              <a:rPr lang="en-US" dirty="0">
                <a:latin typeface="Cambria" panose="02040503050406030204" pitchFamily="18" charset="0"/>
              </a:rPr>
              <a:t>Vulnerable Populations:</a:t>
            </a:r>
          </a:p>
          <a:p>
            <a:endParaRPr lang="en-US" dirty="0">
              <a:latin typeface="Cambria" panose="02040503050406030204" pitchFamily="18" charset="0"/>
            </a:endParaRPr>
          </a:p>
          <a:p>
            <a:endParaRPr lang="en-US" sz="1800" dirty="0">
              <a:latin typeface="Cambria" panose="02040503050406030204" pitchFamily="18" charset="0"/>
            </a:endParaRPr>
          </a:p>
          <a:p>
            <a:endParaRPr lang="en-US" dirty="0">
              <a:latin typeface="Cambria" panose="02040503050406030204" pitchFamily="18" charset="0"/>
            </a:endParaRPr>
          </a:p>
          <a:p>
            <a:endParaRPr lang="en-US" sz="1800" dirty="0">
              <a:latin typeface="Cambria" panose="02040503050406030204" pitchFamily="18" charset="0"/>
            </a:endParaRPr>
          </a:p>
          <a:p>
            <a:endParaRPr lang="en-US" dirty="0">
              <a:latin typeface="Cambria" panose="02040503050406030204" pitchFamily="18" charset="0"/>
            </a:endParaRPr>
          </a:p>
          <a:p>
            <a:endParaRPr lang="en-US" sz="1800" dirty="0">
              <a:latin typeface="Cambria" panose="02040503050406030204" pitchFamily="18" charset="0"/>
            </a:endParaRPr>
          </a:p>
          <a:p>
            <a:endParaRPr lang="en-US" dirty="0">
              <a:latin typeface="Cambria" panose="02040503050406030204" pitchFamily="18" charset="0"/>
            </a:endParaRPr>
          </a:p>
          <a:p>
            <a:endParaRPr lang="en-US" sz="1800" dirty="0">
              <a:latin typeface="Cambria" panose="02040503050406030204" pitchFamily="18" charset="0"/>
            </a:endParaRPr>
          </a:p>
          <a:p>
            <a:endParaRPr lang="en-US" dirty="0">
              <a:latin typeface="Cambria" panose="02040503050406030204" pitchFamily="18" charset="0"/>
            </a:endParaRPr>
          </a:p>
          <a:p>
            <a:endParaRPr lang="en-US" sz="1800" dirty="0">
              <a:latin typeface="Cambria" panose="02040503050406030204" pitchFamily="18" charset="0"/>
            </a:endParaRPr>
          </a:p>
          <a:p>
            <a:endParaRPr lang="en-US" dirty="0">
              <a:latin typeface="Cambria" panose="02040503050406030204" pitchFamily="18" charset="0"/>
            </a:endParaRPr>
          </a:p>
          <a:p>
            <a:endParaRPr lang="en-US" sz="1800" dirty="0">
              <a:latin typeface="Cambria" panose="02040503050406030204" pitchFamily="18" charset="0"/>
            </a:endParaRPr>
          </a:p>
        </p:txBody>
      </p:sp>
      <p:sp>
        <p:nvSpPr>
          <p:cNvPr id="8" name="Rounded Rectangle 7">
            <a:extLst>
              <a:ext uri="{FF2B5EF4-FFF2-40B4-BE49-F238E27FC236}">
                <a16:creationId xmlns:a16="http://schemas.microsoft.com/office/drawing/2014/main" id="{2019A5BA-674A-1B82-A28E-0966A30AFAB6}"/>
              </a:ext>
            </a:extLst>
          </p:cNvPr>
          <p:cNvSpPr/>
          <p:nvPr/>
        </p:nvSpPr>
        <p:spPr>
          <a:xfrm>
            <a:off x="7519481" y="2023353"/>
            <a:ext cx="1342417" cy="7198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rPr>
              <a:t>Toxicity</a:t>
            </a:r>
          </a:p>
        </p:txBody>
      </p:sp>
      <p:sp>
        <p:nvSpPr>
          <p:cNvPr id="9" name="Rounded Rectangle 8">
            <a:extLst>
              <a:ext uri="{FF2B5EF4-FFF2-40B4-BE49-F238E27FC236}">
                <a16:creationId xmlns:a16="http://schemas.microsoft.com/office/drawing/2014/main" id="{58FC6B99-F0C5-6A74-260F-AF68792663EE}"/>
              </a:ext>
            </a:extLst>
          </p:cNvPr>
          <p:cNvSpPr/>
          <p:nvPr/>
        </p:nvSpPr>
        <p:spPr>
          <a:xfrm>
            <a:off x="10486415" y="2023351"/>
            <a:ext cx="1342417" cy="7198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rPr>
              <a:t>Extended illness</a:t>
            </a:r>
          </a:p>
        </p:txBody>
      </p:sp>
      <p:sp>
        <p:nvSpPr>
          <p:cNvPr id="10" name="Rounded Rectangle 9">
            <a:extLst>
              <a:ext uri="{FF2B5EF4-FFF2-40B4-BE49-F238E27FC236}">
                <a16:creationId xmlns:a16="http://schemas.microsoft.com/office/drawing/2014/main" id="{1A307C7F-B24B-5FEE-158E-2D7A5EC7CA79}"/>
              </a:ext>
            </a:extLst>
          </p:cNvPr>
          <p:cNvSpPr/>
          <p:nvPr/>
        </p:nvSpPr>
        <p:spPr>
          <a:xfrm>
            <a:off x="9002948" y="2023351"/>
            <a:ext cx="1342417" cy="71984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mbria" panose="02040503050406030204" pitchFamily="18" charset="0"/>
              </a:rPr>
              <a:t>ADR</a:t>
            </a:r>
          </a:p>
        </p:txBody>
      </p:sp>
      <p:pic>
        <p:nvPicPr>
          <p:cNvPr id="12" name="Picture 11" descr="A collage of different people&#10;&#10;Description automatically generated">
            <a:extLst>
              <a:ext uri="{FF2B5EF4-FFF2-40B4-BE49-F238E27FC236}">
                <a16:creationId xmlns:a16="http://schemas.microsoft.com/office/drawing/2014/main" id="{46910438-D956-E340-603D-B4A805953E46}"/>
              </a:ext>
            </a:extLst>
          </p:cNvPr>
          <p:cNvPicPr>
            <a:picLocks noChangeAspect="1"/>
          </p:cNvPicPr>
          <p:nvPr/>
        </p:nvPicPr>
        <p:blipFill>
          <a:blip r:embed="rId11"/>
          <a:stretch>
            <a:fillRect/>
          </a:stretch>
        </p:blipFill>
        <p:spPr>
          <a:xfrm>
            <a:off x="8142051" y="3369854"/>
            <a:ext cx="2286000" cy="3048000"/>
          </a:xfrm>
          <a:prstGeom prst="rect">
            <a:avLst/>
          </a:prstGeom>
        </p:spPr>
      </p:pic>
      <p:pic>
        <p:nvPicPr>
          <p:cNvPr id="13" name="Picture 4" descr="C:\Users\NHSRC\Desktop\1234567.png">
            <a:extLst>
              <a:ext uri="{FF2B5EF4-FFF2-40B4-BE49-F238E27FC236}">
                <a16:creationId xmlns:a16="http://schemas.microsoft.com/office/drawing/2014/main" id="{4837AAD4-1FB2-74A5-9F67-AF78C30B30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740" y="78748"/>
            <a:ext cx="980205" cy="710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43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63"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0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455A6-9E33-4BE1-00F4-7BE3758E4857}"/>
              </a:ext>
            </a:extLst>
          </p:cNvPr>
          <p:cNvSpPr>
            <a:spLocks noGrp="1"/>
          </p:cNvSpPr>
          <p:nvPr>
            <p:ph type="title"/>
          </p:nvPr>
        </p:nvSpPr>
        <p:spPr>
          <a:xfrm>
            <a:off x="518160" y="674235"/>
            <a:ext cx="11155680" cy="608345"/>
          </a:xfrm>
        </p:spPr>
        <p:txBody>
          <a:bodyPr>
            <a:normAutofit/>
          </a:bodyPr>
          <a:lstStyle/>
          <a:p>
            <a:r>
              <a:rPr lang="en-US" sz="2400" dirty="0">
                <a:latin typeface="Cambria" panose="02040503050406030204" pitchFamily="18" charset="0"/>
              </a:rPr>
              <a:t>Stages of Medication use at which LASA errors can occur</a:t>
            </a:r>
          </a:p>
        </p:txBody>
      </p:sp>
      <p:sp>
        <p:nvSpPr>
          <p:cNvPr id="3" name="Content Placeholder 2">
            <a:extLst>
              <a:ext uri="{FF2B5EF4-FFF2-40B4-BE49-F238E27FC236}">
                <a16:creationId xmlns:a16="http://schemas.microsoft.com/office/drawing/2014/main" id="{74F76C2C-8C8B-6152-9E3A-078E46F2F835}"/>
              </a:ext>
            </a:extLst>
          </p:cNvPr>
          <p:cNvSpPr>
            <a:spLocks noGrp="1"/>
          </p:cNvSpPr>
          <p:nvPr>
            <p:ph idx="1"/>
          </p:nvPr>
        </p:nvSpPr>
        <p:spPr>
          <a:xfrm>
            <a:off x="353931" y="1199607"/>
            <a:ext cx="7132382" cy="5493023"/>
          </a:xfrm>
          <a:ln>
            <a:solidFill>
              <a:schemeClr val="tx1"/>
            </a:solidFill>
          </a:ln>
        </p:spPr>
        <p:txBody>
          <a:bodyPr>
            <a:noAutofit/>
          </a:bodyPr>
          <a:lstStyle/>
          <a:p>
            <a:r>
              <a:rPr lang="en-US" sz="1500" b="1" dirty="0">
                <a:latin typeface="Cambria" panose="02040503050406030204" pitchFamily="18" charset="0"/>
              </a:rPr>
              <a:t>Prescribing </a:t>
            </a:r>
          </a:p>
          <a:p>
            <a:pPr lvl="1">
              <a:buFont typeface="Wingdings" pitchFamily="2" charset="2"/>
              <a:buChar char="Ø"/>
            </a:pPr>
            <a:r>
              <a:rPr lang="en-US" sz="1500" dirty="0">
                <a:latin typeface="Cambria" panose="02040503050406030204" pitchFamily="18" charset="0"/>
              </a:rPr>
              <a:t>Illegible or poorly legible handwritten prescriptions or orders, resulting in wrong interpretation</a:t>
            </a:r>
          </a:p>
          <a:p>
            <a:pPr lvl="1">
              <a:buFont typeface="Wingdings" pitchFamily="2" charset="2"/>
              <a:buChar char="Ø"/>
            </a:pPr>
            <a:r>
              <a:rPr lang="en-US" sz="1500" dirty="0">
                <a:latin typeface="Cambria" panose="02040503050406030204" pitchFamily="18" charset="0"/>
              </a:rPr>
              <a:t>Verbal and telephone orders for medications</a:t>
            </a:r>
          </a:p>
          <a:p>
            <a:pPr lvl="1">
              <a:buFont typeface="Wingdings" pitchFamily="2" charset="2"/>
              <a:buChar char="Ø"/>
            </a:pPr>
            <a:r>
              <a:rPr lang="en-US" sz="1500" dirty="0">
                <a:latin typeface="Cambria" panose="02040503050406030204" pitchFamily="18" charset="0"/>
              </a:rPr>
              <a:t>Inappropriate use of error-prone abbreviations; for example, MSO4 can be interpreted as magnesium sulphate or morphine sulphate, resulting in </a:t>
            </a:r>
            <a:r>
              <a:rPr lang="en-US" sz="1500" dirty="0">
                <a:solidFill>
                  <a:sysClr val="windowText" lastClr="000000"/>
                </a:solidFill>
                <a:latin typeface="Cambria" panose="02040503050406030204" pitchFamily="18" charset="0"/>
              </a:rPr>
              <a:t>serious</a:t>
            </a:r>
            <a:r>
              <a:rPr lang="en-US" sz="1500" dirty="0">
                <a:latin typeface="Cambria" panose="02040503050406030204" pitchFamily="18" charset="0"/>
              </a:rPr>
              <a:t> errors</a:t>
            </a:r>
          </a:p>
          <a:p>
            <a:r>
              <a:rPr lang="en-US" sz="1500" b="1" dirty="0">
                <a:latin typeface="Cambria" panose="02040503050406030204" pitchFamily="18" charset="0"/>
              </a:rPr>
              <a:t>Transcribing or Documenting: </a:t>
            </a:r>
            <a:r>
              <a:rPr lang="en-US" sz="1500" dirty="0">
                <a:latin typeface="Cambria" panose="02040503050406030204" pitchFamily="18" charset="0"/>
              </a:rPr>
              <a:t>Incorrect interpretation of sound-alike LASA medicines due to lack of a read-back mechanism during verbal and telephone orders.</a:t>
            </a:r>
          </a:p>
          <a:p>
            <a:r>
              <a:rPr lang="en-US" sz="1500" b="1" dirty="0">
                <a:latin typeface="Cambria" panose="02040503050406030204" pitchFamily="18" charset="0"/>
              </a:rPr>
              <a:t>Distribution errors </a:t>
            </a:r>
          </a:p>
          <a:p>
            <a:pPr lvl="1">
              <a:buFont typeface="Wingdings" pitchFamily="2" charset="2"/>
              <a:buChar char="Ø"/>
            </a:pPr>
            <a:r>
              <a:rPr lang="en-US" sz="1500" dirty="0">
                <a:latin typeface="Cambria" panose="02040503050406030204" pitchFamily="18" charset="0"/>
              </a:rPr>
              <a:t>Selection of products according to where they are stored or according to the packaging rather than the name and strength of the product</a:t>
            </a:r>
          </a:p>
          <a:p>
            <a:pPr lvl="1">
              <a:buFont typeface="Wingdings" pitchFamily="2" charset="2"/>
              <a:buChar char="Ø"/>
            </a:pPr>
            <a:r>
              <a:rPr lang="en-US" sz="1500" dirty="0">
                <a:latin typeface="Cambria" panose="02040503050406030204" pitchFamily="18" charset="0"/>
              </a:rPr>
              <a:t>Storage of LASA medicines on the same shelf next to each other</a:t>
            </a:r>
          </a:p>
          <a:p>
            <a:r>
              <a:rPr lang="en-US" sz="1500" b="1" dirty="0">
                <a:latin typeface="Cambria" panose="02040503050406030204" pitchFamily="18" charset="0"/>
              </a:rPr>
              <a:t>Administering:</a:t>
            </a:r>
            <a:r>
              <a:rPr lang="en-US" sz="1500" dirty="0">
                <a:latin typeface="Cambria" panose="02040503050406030204" pitchFamily="18" charset="0"/>
              </a:rPr>
              <a:t> Unclear instructions for administration, for example, use of “as directed”, leaving instructions open to misinterpretation</a:t>
            </a:r>
          </a:p>
          <a:p>
            <a:r>
              <a:rPr lang="en-US" sz="1500" b="1" dirty="0">
                <a:latin typeface="Cambria" panose="02040503050406030204" pitchFamily="18" charset="0"/>
              </a:rPr>
              <a:t>Monitoring: </a:t>
            </a:r>
            <a:r>
              <a:rPr lang="en-US" sz="1500" dirty="0">
                <a:latin typeface="Cambria" panose="02040503050406030204" pitchFamily="18" charset="0"/>
              </a:rPr>
              <a:t>Failure to monitor outcomes of medication by relevant clinical observations or biochemistry</a:t>
            </a:r>
          </a:p>
        </p:txBody>
      </p:sp>
      <p:sp>
        <p:nvSpPr>
          <p:cNvPr id="4" name="TextBox 3">
            <a:extLst>
              <a:ext uri="{FF2B5EF4-FFF2-40B4-BE49-F238E27FC236}">
                <a16:creationId xmlns:a16="http://schemas.microsoft.com/office/drawing/2014/main" id="{A15D4D14-180C-2CF4-6493-89C628327856}"/>
              </a:ext>
            </a:extLst>
          </p:cNvPr>
          <p:cNvSpPr txBox="1"/>
          <p:nvPr/>
        </p:nvSpPr>
        <p:spPr>
          <a:xfrm>
            <a:off x="8305974" y="1490067"/>
            <a:ext cx="3532095" cy="1938992"/>
          </a:xfrm>
          <a:prstGeom prst="rect">
            <a:avLst/>
          </a:prstGeom>
          <a:noFill/>
          <a:ln>
            <a:solidFill>
              <a:schemeClr val="tx1"/>
            </a:solidFill>
          </a:ln>
        </p:spPr>
        <p:txBody>
          <a:bodyPr wrap="square" rtlCol="0">
            <a:spAutoFit/>
          </a:bodyPr>
          <a:lstStyle/>
          <a:p>
            <a:r>
              <a:rPr lang="en-US" sz="1500" dirty="0">
                <a:latin typeface="Cambria" panose="02040503050406030204" pitchFamily="18" charset="0"/>
              </a:rPr>
              <a:t>Clinical Impact of LASA errors on Vulnerable Populations: </a:t>
            </a:r>
          </a:p>
          <a:p>
            <a:pPr marL="285750" indent="-285750">
              <a:buFont typeface="Arial" panose="020B0604020202020204" pitchFamily="34" charset="0"/>
              <a:buChar char="•"/>
            </a:pPr>
            <a:r>
              <a:rPr lang="en-US" sz="1500" dirty="0">
                <a:latin typeface="Cambria" panose="02040503050406030204" pitchFamily="18" charset="0"/>
              </a:rPr>
              <a:t>LASA errors can result in toxicity due to overdosing of a medicine, adverse effects of an unintended medicine, and exacerbation of the disease for which the intended medicine was not given.</a:t>
            </a:r>
          </a:p>
        </p:txBody>
      </p:sp>
      <p:sp>
        <p:nvSpPr>
          <p:cNvPr id="5" name="TextBox 4">
            <a:extLst>
              <a:ext uri="{FF2B5EF4-FFF2-40B4-BE49-F238E27FC236}">
                <a16:creationId xmlns:a16="http://schemas.microsoft.com/office/drawing/2014/main" id="{B6803490-693A-8F4B-6802-61D6B74A01F8}"/>
              </a:ext>
            </a:extLst>
          </p:cNvPr>
          <p:cNvSpPr txBox="1"/>
          <p:nvPr/>
        </p:nvSpPr>
        <p:spPr>
          <a:xfrm>
            <a:off x="9278247" y="4480044"/>
            <a:ext cx="2559822" cy="1015663"/>
          </a:xfrm>
          <a:prstGeom prst="rect">
            <a:avLst/>
          </a:prstGeom>
          <a:noFill/>
          <a:ln>
            <a:solidFill>
              <a:schemeClr val="tx1"/>
            </a:solidFill>
          </a:ln>
        </p:spPr>
        <p:txBody>
          <a:bodyPr wrap="square" rtlCol="0">
            <a:spAutoFit/>
          </a:bodyPr>
          <a:lstStyle/>
          <a:p>
            <a:r>
              <a:rPr lang="en-US" sz="1500" dirty="0">
                <a:latin typeface="Cambria" panose="02040503050406030204" pitchFamily="18" charset="0"/>
              </a:rPr>
              <a:t>Vulnerable Groups: </a:t>
            </a:r>
          </a:p>
          <a:p>
            <a:pPr marL="342900" indent="-342900">
              <a:buAutoNum type="arabicPeriod"/>
            </a:pPr>
            <a:r>
              <a:rPr lang="en-US" sz="1500" dirty="0">
                <a:latin typeface="Cambria" panose="02040503050406030204" pitchFamily="18" charset="0"/>
              </a:rPr>
              <a:t>Chronic Disease Patients</a:t>
            </a:r>
          </a:p>
          <a:p>
            <a:pPr marL="342900" indent="-342900">
              <a:buAutoNum type="arabicPeriod"/>
            </a:pPr>
            <a:r>
              <a:rPr lang="en-US" sz="1500" dirty="0">
                <a:latin typeface="Cambria" panose="02040503050406030204" pitchFamily="18" charset="0"/>
              </a:rPr>
              <a:t>Pediatric Patients</a:t>
            </a:r>
          </a:p>
          <a:p>
            <a:pPr marL="342900" indent="-342900">
              <a:buAutoNum type="arabicPeriod"/>
            </a:pPr>
            <a:r>
              <a:rPr lang="en-US" sz="1500" dirty="0">
                <a:latin typeface="Cambria" panose="02040503050406030204" pitchFamily="18" charset="0"/>
              </a:rPr>
              <a:t>Geriatric Patients </a:t>
            </a:r>
          </a:p>
        </p:txBody>
      </p:sp>
      <p:cxnSp>
        <p:nvCxnSpPr>
          <p:cNvPr id="9" name="Straight Arrow Connector 8">
            <a:extLst>
              <a:ext uri="{FF2B5EF4-FFF2-40B4-BE49-F238E27FC236}">
                <a16:creationId xmlns:a16="http://schemas.microsoft.com/office/drawing/2014/main" id="{2C699791-7DAC-A6D8-FCEC-8521B8BD6BD1}"/>
              </a:ext>
            </a:extLst>
          </p:cNvPr>
          <p:cNvCxnSpPr/>
          <p:nvPr/>
        </p:nvCxnSpPr>
        <p:spPr>
          <a:xfrm>
            <a:off x="7568119" y="2636196"/>
            <a:ext cx="65175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248F52A-5422-6D5F-6028-4C139531EA1B}"/>
              </a:ext>
            </a:extLst>
          </p:cNvPr>
          <p:cNvCxnSpPr>
            <a:cxnSpLocks/>
          </p:cNvCxnSpPr>
          <p:nvPr/>
        </p:nvCxnSpPr>
        <p:spPr>
          <a:xfrm>
            <a:off x="10723774" y="3429000"/>
            <a:ext cx="0" cy="9679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DFEFC25-9546-7F3D-4B3A-5A1B6A2FA683}"/>
              </a:ext>
            </a:extLst>
          </p:cNvPr>
          <p:cNvCxnSpPr>
            <a:cxnSpLocks/>
          </p:cNvCxnSpPr>
          <p:nvPr/>
        </p:nvCxnSpPr>
        <p:spPr>
          <a:xfrm flipH="1">
            <a:off x="7486313" y="5064868"/>
            <a:ext cx="179193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7648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E10BDB4-64F2-477D-A03B-9F8352D5E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054FBF-86AC-2C68-BA31-D48DB45E34ED}"/>
              </a:ext>
            </a:extLst>
          </p:cNvPr>
          <p:cNvSpPr>
            <a:spLocks noGrp="1"/>
          </p:cNvSpPr>
          <p:nvPr>
            <p:ph type="title"/>
          </p:nvPr>
        </p:nvSpPr>
        <p:spPr>
          <a:xfrm>
            <a:off x="521208" y="978408"/>
            <a:ext cx="5020056" cy="2276856"/>
          </a:xfrm>
        </p:spPr>
        <p:txBody>
          <a:bodyPr>
            <a:normAutofit/>
          </a:bodyPr>
          <a:lstStyle/>
          <a:p>
            <a:r>
              <a:rPr lang="en-US" dirty="0">
                <a:latin typeface="Cambria" panose="02040503050406030204" pitchFamily="18" charset="0"/>
              </a:rPr>
              <a:t>Strategies for Storage and Usage of LASA </a:t>
            </a:r>
          </a:p>
        </p:txBody>
      </p:sp>
      <p:sp>
        <p:nvSpPr>
          <p:cNvPr id="14" name="Rectangle 13">
            <a:extLst>
              <a:ext uri="{FF2B5EF4-FFF2-40B4-BE49-F238E27FC236}">
                <a16:creationId xmlns:a16="http://schemas.microsoft.com/office/drawing/2014/main" id="{C7C5FE1C-310B-4F6B-A44A-BC43430A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able with text on it&#10;&#10;Description automatically generated">
            <a:extLst>
              <a:ext uri="{FF2B5EF4-FFF2-40B4-BE49-F238E27FC236}">
                <a16:creationId xmlns:a16="http://schemas.microsoft.com/office/drawing/2014/main" id="{2E5693D5-2478-83DE-D72B-C9AAED8FC7E5}"/>
              </a:ext>
            </a:extLst>
          </p:cNvPr>
          <p:cNvPicPr>
            <a:picLocks noChangeAspect="1"/>
          </p:cNvPicPr>
          <p:nvPr/>
        </p:nvPicPr>
        <p:blipFill>
          <a:blip r:embed="rId2"/>
          <a:stretch>
            <a:fillRect/>
          </a:stretch>
        </p:blipFill>
        <p:spPr>
          <a:xfrm>
            <a:off x="517870" y="3255264"/>
            <a:ext cx="5021183" cy="1267848"/>
          </a:xfrm>
          <a:prstGeom prst="rect">
            <a:avLst/>
          </a:prstGeom>
        </p:spPr>
      </p:pic>
      <p:sp>
        <p:nvSpPr>
          <p:cNvPr id="3" name="Content Placeholder 2">
            <a:extLst>
              <a:ext uri="{FF2B5EF4-FFF2-40B4-BE49-F238E27FC236}">
                <a16:creationId xmlns:a16="http://schemas.microsoft.com/office/drawing/2014/main" id="{14668AFF-6AF6-BCB6-D004-267B47FBA9A9}"/>
              </a:ext>
            </a:extLst>
          </p:cNvPr>
          <p:cNvSpPr>
            <a:spLocks noGrp="1"/>
          </p:cNvSpPr>
          <p:nvPr>
            <p:ph idx="1"/>
          </p:nvPr>
        </p:nvSpPr>
        <p:spPr>
          <a:xfrm>
            <a:off x="6650738" y="2298187"/>
            <a:ext cx="5010912" cy="3182002"/>
          </a:xfrm>
        </p:spPr>
        <p:txBody>
          <a:bodyPr anchor="b">
            <a:normAutofit fontScale="92500" lnSpcReduction="10000"/>
          </a:bodyPr>
          <a:lstStyle/>
          <a:p>
            <a:r>
              <a:rPr lang="en-US" dirty="0">
                <a:latin typeface="Cambria" panose="02040503050406030204" pitchFamily="18" charset="0"/>
              </a:rPr>
              <a:t>Creating and updating list of LASA medicines</a:t>
            </a:r>
          </a:p>
          <a:p>
            <a:r>
              <a:rPr lang="en-US" dirty="0">
                <a:latin typeface="Cambria" panose="02040503050406030204" pitchFamily="18" charset="0"/>
              </a:rPr>
              <a:t> Widescale IEC of LASA list and Concept for improving Awareness </a:t>
            </a:r>
          </a:p>
          <a:p>
            <a:r>
              <a:rPr lang="en-US" dirty="0">
                <a:latin typeface="Cambria" panose="02040503050406030204" pitchFamily="18" charset="0"/>
              </a:rPr>
              <a:t>Tall man lettering</a:t>
            </a:r>
          </a:p>
          <a:p>
            <a:r>
              <a:rPr lang="en-US" dirty="0">
                <a:latin typeface="Cambria" panose="02040503050406030204" pitchFamily="18" charset="0"/>
              </a:rPr>
              <a:t>Clear Labelling, Segregating and Storage as per color coding</a:t>
            </a:r>
          </a:p>
          <a:p>
            <a:r>
              <a:rPr lang="en-US" dirty="0">
                <a:latin typeface="Cambria" panose="02040503050406030204" pitchFamily="18" charset="0"/>
              </a:rPr>
              <a:t>Training of Health care workers</a:t>
            </a:r>
          </a:p>
          <a:p>
            <a:r>
              <a:rPr lang="en-US" dirty="0">
                <a:latin typeface="Cambria" panose="02040503050406030204" pitchFamily="18" charset="0"/>
              </a:rPr>
              <a:t>Report Medication error incidents to strengthen and improve current system.</a:t>
            </a:r>
          </a:p>
          <a:p>
            <a:endParaRPr lang="en-US" dirty="0">
              <a:latin typeface="Cambria" panose="02040503050406030204" pitchFamily="18" charset="0"/>
            </a:endParaRPr>
          </a:p>
          <a:p>
            <a:endParaRPr lang="en-US" dirty="0">
              <a:latin typeface="Cambria" panose="02040503050406030204" pitchFamily="18" charset="0"/>
            </a:endParaRPr>
          </a:p>
        </p:txBody>
      </p:sp>
      <p:cxnSp>
        <p:nvCxnSpPr>
          <p:cNvPr id="9" name="Straight Arrow Connector 8">
            <a:extLst>
              <a:ext uri="{FF2B5EF4-FFF2-40B4-BE49-F238E27FC236}">
                <a16:creationId xmlns:a16="http://schemas.microsoft.com/office/drawing/2014/main" id="{B9A55A06-48BD-0A1B-9C78-BBDBB7DEB709}"/>
              </a:ext>
            </a:extLst>
          </p:cNvPr>
          <p:cNvCxnSpPr>
            <a:cxnSpLocks/>
          </p:cNvCxnSpPr>
          <p:nvPr/>
        </p:nvCxnSpPr>
        <p:spPr>
          <a:xfrm flipH="1">
            <a:off x="5283127" y="2884710"/>
            <a:ext cx="1498059" cy="7411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1" name="Picture 10" descr="A close-up of a container&#10;&#10;Description automatically generated">
            <a:extLst>
              <a:ext uri="{FF2B5EF4-FFF2-40B4-BE49-F238E27FC236}">
                <a16:creationId xmlns:a16="http://schemas.microsoft.com/office/drawing/2014/main" id="{B520DAFF-E72A-6EC8-395E-51C08861CB99}"/>
              </a:ext>
            </a:extLst>
          </p:cNvPr>
          <p:cNvPicPr>
            <a:picLocks noChangeAspect="1"/>
          </p:cNvPicPr>
          <p:nvPr/>
        </p:nvPicPr>
        <p:blipFill>
          <a:blip r:embed="rId3"/>
          <a:stretch>
            <a:fillRect/>
          </a:stretch>
        </p:blipFill>
        <p:spPr>
          <a:xfrm>
            <a:off x="517870" y="4667406"/>
            <a:ext cx="5011957" cy="1954663"/>
          </a:xfrm>
          <a:prstGeom prst="rect">
            <a:avLst/>
          </a:prstGeom>
        </p:spPr>
      </p:pic>
      <p:cxnSp>
        <p:nvCxnSpPr>
          <p:cNvPr id="13" name="Straight Arrow Connector 12">
            <a:extLst>
              <a:ext uri="{FF2B5EF4-FFF2-40B4-BE49-F238E27FC236}">
                <a16:creationId xmlns:a16="http://schemas.microsoft.com/office/drawing/2014/main" id="{8EE99385-446B-BE37-9F4D-FF71B6ABC441}"/>
              </a:ext>
            </a:extLst>
          </p:cNvPr>
          <p:cNvCxnSpPr>
            <a:cxnSpLocks/>
          </p:cNvCxnSpPr>
          <p:nvPr/>
        </p:nvCxnSpPr>
        <p:spPr>
          <a:xfrm flipH="1">
            <a:off x="5529827" y="3453959"/>
            <a:ext cx="1415243" cy="14505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7" name="Picture 4" descr="C:\Users\NHSRC\Desktop\1234567.png">
            <a:extLst>
              <a:ext uri="{FF2B5EF4-FFF2-40B4-BE49-F238E27FC236}">
                <a16:creationId xmlns:a16="http://schemas.microsoft.com/office/drawing/2014/main" id="{52B4E81C-2D7C-979B-1D00-D9A2BA8B7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62" y="48680"/>
            <a:ext cx="1113397" cy="8071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C:\Users\NHSRC\Desktop\123456.png">
            <a:extLst>
              <a:ext uri="{FF2B5EF4-FFF2-40B4-BE49-F238E27FC236}">
                <a16:creationId xmlns:a16="http://schemas.microsoft.com/office/drawing/2014/main" id="{E6BECCDE-8F4F-AD8D-3301-F6280F0AA8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800" y="21707"/>
            <a:ext cx="1109838" cy="6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67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B83F2-7FAD-3ECB-14B8-7449FB33111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4C860D3-EE11-FD12-F5F3-9FA09B36C198}"/>
              </a:ext>
            </a:extLst>
          </p:cNvPr>
          <p:cNvSpPr/>
          <p:nvPr/>
        </p:nvSpPr>
        <p:spPr>
          <a:xfrm>
            <a:off x="0" y="1"/>
            <a:ext cx="12192000" cy="754144"/>
          </a:xfrm>
          <a:prstGeom prst="rect">
            <a:avLst/>
          </a:prstGeom>
          <a:solidFill>
            <a:srgbClr val="00B4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dirty="0">
                <a:latin typeface="Cambria" panose="02040503050406030204" pitchFamily="18" charset="0"/>
                <a:ea typeface="Cambria" panose="02040503050406030204" pitchFamily="18" charset="0"/>
              </a:rPr>
              <a:t>Storage and Temperature</a:t>
            </a:r>
            <a:endParaRPr lang="en-IN" sz="3500" b="1" dirty="0">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7D4D4059-3F45-B5F2-B0B4-E0A7BE6DA6A5}"/>
              </a:ext>
            </a:extLst>
          </p:cNvPr>
          <p:cNvGraphicFramePr>
            <a:graphicFrameLocks noGrp="1"/>
          </p:cNvGraphicFramePr>
          <p:nvPr>
            <p:extLst>
              <p:ext uri="{D42A27DB-BD31-4B8C-83A1-F6EECF244321}">
                <p14:modId xmlns:p14="http://schemas.microsoft.com/office/powerpoint/2010/main" val="2116133897"/>
              </p:ext>
            </p:extLst>
          </p:nvPr>
        </p:nvGraphicFramePr>
        <p:xfrm>
          <a:off x="707010" y="995012"/>
          <a:ext cx="10548593" cy="5202403"/>
        </p:xfrm>
        <a:graphic>
          <a:graphicData uri="http://schemas.openxmlformats.org/drawingml/2006/table">
            <a:tbl>
              <a:tblPr firstRow="1" firstCol="1" bandRow="1">
                <a:tableStyleId>{FABFCF23-3B69-468F-B69F-88F6DE6A72F2}</a:tableStyleId>
              </a:tblPr>
              <a:tblGrid>
                <a:gridCol w="992311">
                  <a:extLst>
                    <a:ext uri="{9D8B030D-6E8A-4147-A177-3AD203B41FA5}">
                      <a16:colId xmlns:a16="http://schemas.microsoft.com/office/drawing/2014/main" val="1446427129"/>
                    </a:ext>
                  </a:extLst>
                </a:gridCol>
                <a:gridCol w="4268049">
                  <a:extLst>
                    <a:ext uri="{9D8B030D-6E8A-4147-A177-3AD203B41FA5}">
                      <a16:colId xmlns:a16="http://schemas.microsoft.com/office/drawing/2014/main" val="1375138984"/>
                    </a:ext>
                  </a:extLst>
                </a:gridCol>
                <a:gridCol w="5288233">
                  <a:extLst>
                    <a:ext uri="{9D8B030D-6E8A-4147-A177-3AD203B41FA5}">
                      <a16:colId xmlns:a16="http://schemas.microsoft.com/office/drawing/2014/main" val="1589289324"/>
                    </a:ext>
                  </a:extLst>
                </a:gridCol>
              </a:tblGrid>
              <a:tr h="360000">
                <a:tc gridSpan="3">
                  <a:txBody>
                    <a:bodyPr/>
                    <a:lstStyle/>
                    <a:p>
                      <a:pPr algn="ctr">
                        <a:lnSpc>
                          <a:spcPct val="107000"/>
                        </a:lnSpc>
                        <a:spcAft>
                          <a:spcPts val="800"/>
                        </a:spcAft>
                        <a:buNone/>
                      </a:pPr>
                      <a:r>
                        <a:rPr lang="en-IN" sz="1800" dirty="0">
                          <a:effectLst/>
                          <a:latin typeface="Cambria" panose="02040503050406030204" pitchFamily="18" charset="0"/>
                          <a:ea typeface="Cambria" panose="02040503050406030204" pitchFamily="18" charset="0"/>
                        </a:rPr>
                        <a:t>Recommended limits for descriptive storage conditions</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3204380916"/>
                  </a:ext>
                </a:extLst>
              </a:tr>
              <a:tr h="360000">
                <a:tc>
                  <a:txBody>
                    <a:bodyPr/>
                    <a:lstStyle/>
                    <a:p>
                      <a:pPr algn="ctr">
                        <a:lnSpc>
                          <a:spcPct val="107000"/>
                        </a:lnSpc>
                        <a:spcAft>
                          <a:spcPts val="800"/>
                        </a:spcAft>
                        <a:buNone/>
                      </a:pPr>
                      <a:r>
                        <a:rPr lang="en-IN" sz="1800" dirty="0">
                          <a:effectLst/>
                          <a:latin typeface="Cambria" panose="02040503050406030204" pitchFamily="18" charset="0"/>
                          <a:ea typeface="Cambria" panose="02040503050406030204" pitchFamily="18" charset="0"/>
                        </a:rPr>
                        <a:t>Sl. No.</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buNone/>
                      </a:pPr>
                      <a:r>
                        <a:rPr lang="en-IN" sz="1800" b="1" dirty="0">
                          <a:effectLst/>
                          <a:latin typeface="Cambria" panose="02040503050406030204" pitchFamily="18" charset="0"/>
                          <a:ea typeface="Cambria" panose="02040503050406030204" pitchFamily="18" charset="0"/>
                        </a:rPr>
                        <a:t>Label description</a:t>
                      </a:r>
                      <a:endParaRPr lang="en-IN" sz="1800" b="1"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buNone/>
                      </a:pPr>
                      <a:r>
                        <a:rPr lang="en-IN" sz="1800" b="1" dirty="0">
                          <a:effectLst/>
                          <a:latin typeface="Cambria" panose="02040503050406030204" pitchFamily="18" charset="0"/>
                          <a:ea typeface="Cambria" panose="02040503050406030204" pitchFamily="18" charset="0"/>
                        </a:rPr>
                        <a:t>Recommended limits</a:t>
                      </a:r>
                      <a:endParaRPr lang="en-IN" sz="1800" b="1"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100666"/>
                  </a:ext>
                </a:extLst>
              </a:tr>
              <a:tr h="0">
                <a:tc>
                  <a:txBody>
                    <a:bodyPr/>
                    <a:lstStyle/>
                    <a:p>
                      <a:pPr algn="ctr">
                        <a:lnSpc>
                          <a:spcPct val="107000"/>
                        </a:lnSpc>
                        <a:spcAft>
                          <a:spcPts val="800"/>
                        </a:spcAft>
                        <a:buNone/>
                      </a:pPr>
                      <a:r>
                        <a:rPr lang="en-IN" sz="1800" b="1" dirty="0">
                          <a:effectLst/>
                          <a:latin typeface="Cambria" panose="02040503050406030204" pitchFamily="18" charset="0"/>
                          <a:ea typeface="Cambria" panose="02040503050406030204" pitchFamily="18" charset="0"/>
                        </a:rPr>
                        <a:t>1</a:t>
                      </a:r>
                      <a:endParaRPr lang="en-IN" sz="1800" b="1"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Store at controlled room temperature/ room temperature</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15 to 25 °C </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1751980"/>
                  </a:ext>
                </a:extLst>
              </a:tr>
              <a:tr h="0">
                <a:tc>
                  <a:txBody>
                    <a:bodyPr/>
                    <a:lstStyle/>
                    <a:p>
                      <a:pPr algn="ctr">
                        <a:lnSpc>
                          <a:spcPct val="107000"/>
                        </a:lnSpc>
                        <a:spcAft>
                          <a:spcPts val="800"/>
                        </a:spcAft>
                        <a:buNone/>
                      </a:pPr>
                      <a:r>
                        <a:rPr lang="en-IN" sz="1800" b="1" dirty="0">
                          <a:effectLst/>
                          <a:latin typeface="Cambria" panose="02040503050406030204" pitchFamily="18" charset="0"/>
                          <a:ea typeface="Cambria" panose="02040503050406030204" pitchFamily="18" charset="0"/>
                        </a:rPr>
                        <a:t>2</a:t>
                      </a:r>
                      <a:endParaRPr lang="en-IN" sz="1800" b="1"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Store in a cold or cool place</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8 to 15 °C </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7850090"/>
                  </a:ext>
                </a:extLst>
              </a:tr>
              <a:tr h="0">
                <a:tc>
                  <a:txBody>
                    <a:bodyPr/>
                    <a:lstStyle/>
                    <a:p>
                      <a:pPr algn="ctr">
                        <a:lnSpc>
                          <a:spcPct val="107000"/>
                        </a:lnSpc>
                        <a:spcAft>
                          <a:spcPts val="800"/>
                        </a:spcAft>
                        <a:buNone/>
                      </a:pPr>
                      <a:r>
                        <a:rPr lang="en-IN" sz="1800" b="1">
                          <a:effectLst/>
                          <a:latin typeface="Cambria" panose="02040503050406030204" pitchFamily="18" charset="0"/>
                          <a:ea typeface="Cambria" panose="02040503050406030204" pitchFamily="18" charset="0"/>
                        </a:rPr>
                        <a:t>3</a:t>
                      </a:r>
                      <a:endParaRPr lang="en-IN" sz="1800" b="1">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Store in a refrigerator</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5 ± 3 °C </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2556014"/>
                  </a:ext>
                </a:extLst>
              </a:tr>
              <a:tr h="0">
                <a:tc>
                  <a:txBody>
                    <a:bodyPr/>
                    <a:lstStyle/>
                    <a:p>
                      <a:pPr algn="ctr">
                        <a:lnSpc>
                          <a:spcPct val="107000"/>
                        </a:lnSpc>
                        <a:spcAft>
                          <a:spcPts val="800"/>
                        </a:spcAft>
                        <a:buNone/>
                      </a:pPr>
                      <a:r>
                        <a:rPr lang="en-IN" sz="1800" b="1">
                          <a:effectLst/>
                          <a:latin typeface="Cambria" panose="02040503050406030204" pitchFamily="18" charset="0"/>
                          <a:ea typeface="Cambria" panose="02040503050406030204" pitchFamily="18" charset="0"/>
                        </a:rPr>
                        <a:t>4</a:t>
                      </a:r>
                      <a:endParaRPr lang="en-IN" sz="1800" b="1">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Store in a freezer/ frozen</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–20 ± 5 °C</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3230572"/>
                  </a:ext>
                </a:extLst>
              </a:tr>
              <a:tr h="0">
                <a:tc>
                  <a:txBody>
                    <a:bodyPr/>
                    <a:lstStyle/>
                    <a:p>
                      <a:pPr algn="ctr">
                        <a:lnSpc>
                          <a:spcPct val="107000"/>
                        </a:lnSpc>
                        <a:spcAft>
                          <a:spcPts val="800"/>
                        </a:spcAft>
                        <a:buNone/>
                      </a:pPr>
                      <a:r>
                        <a:rPr lang="en-IN" sz="1800" b="1" dirty="0">
                          <a:effectLst/>
                          <a:latin typeface="Cambria" panose="02040503050406030204" pitchFamily="18" charset="0"/>
                          <a:ea typeface="Cambria" panose="02040503050406030204" pitchFamily="18" charset="0"/>
                        </a:rPr>
                        <a:t>5</a:t>
                      </a:r>
                      <a:endParaRPr lang="en-IN" sz="1800" b="1"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Store in deep freezer</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–70 ± 10 °C</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3045837"/>
                  </a:ext>
                </a:extLst>
              </a:tr>
              <a:tr h="0">
                <a:tc>
                  <a:txBody>
                    <a:bodyPr/>
                    <a:lstStyle/>
                    <a:p>
                      <a:pPr algn="ctr">
                        <a:lnSpc>
                          <a:spcPct val="107000"/>
                        </a:lnSpc>
                        <a:spcAft>
                          <a:spcPts val="800"/>
                        </a:spcAft>
                        <a:buNone/>
                      </a:pPr>
                      <a:r>
                        <a:rPr lang="en-IN" sz="1800" b="1" dirty="0">
                          <a:effectLst/>
                          <a:latin typeface="Cambria" panose="02040503050406030204" pitchFamily="18" charset="0"/>
                          <a:ea typeface="Cambria" panose="02040503050406030204" pitchFamily="18" charset="0"/>
                        </a:rPr>
                        <a:t>6</a:t>
                      </a:r>
                      <a:endParaRPr lang="en-IN" sz="1800" b="1"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Store in a dry place</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No more than 60% relative humidity</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5770245"/>
                  </a:ext>
                </a:extLst>
              </a:tr>
              <a:tr h="0">
                <a:tc>
                  <a:txBody>
                    <a:bodyPr/>
                    <a:lstStyle/>
                    <a:p>
                      <a:pPr algn="ctr">
                        <a:lnSpc>
                          <a:spcPct val="107000"/>
                        </a:lnSpc>
                        <a:spcAft>
                          <a:spcPts val="800"/>
                        </a:spcAft>
                        <a:buNone/>
                      </a:pPr>
                      <a:r>
                        <a:rPr lang="en-IN" sz="1800" b="1">
                          <a:effectLst/>
                          <a:latin typeface="Cambria" panose="02040503050406030204" pitchFamily="18" charset="0"/>
                          <a:ea typeface="Cambria" panose="02040503050406030204" pitchFamily="18" charset="0"/>
                        </a:rPr>
                        <a:t>7</a:t>
                      </a:r>
                      <a:endParaRPr lang="en-IN" sz="1800" b="1">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Protect from moisture</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No more than 60% relative humidity</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8492570"/>
                  </a:ext>
                </a:extLst>
              </a:tr>
              <a:tr h="0">
                <a:tc>
                  <a:txBody>
                    <a:bodyPr/>
                    <a:lstStyle/>
                    <a:p>
                      <a:pPr algn="ctr">
                        <a:lnSpc>
                          <a:spcPct val="107000"/>
                        </a:lnSpc>
                        <a:spcAft>
                          <a:spcPts val="800"/>
                        </a:spcAft>
                        <a:buNone/>
                      </a:pPr>
                      <a:r>
                        <a:rPr lang="en-IN" sz="1800" b="1" dirty="0">
                          <a:effectLst/>
                          <a:latin typeface="Cambria" panose="02040503050406030204" pitchFamily="18" charset="0"/>
                          <a:ea typeface="Cambria" panose="02040503050406030204" pitchFamily="18" charset="0"/>
                        </a:rPr>
                        <a:t>8</a:t>
                      </a:r>
                      <a:endParaRPr lang="en-IN" sz="1800" b="1"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Store under ambient conditions</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Store in well-ventilated premises at temperatures of between 15 °C and 30 °C and no more than 60% relative humidity. Extraneous odours, other indications of contamination and intense light must be excluded.</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8232422"/>
                  </a:ext>
                </a:extLst>
              </a:tr>
              <a:tr h="0">
                <a:tc>
                  <a:txBody>
                    <a:bodyPr/>
                    <a:lstStyle/>
                    <a:p>
                      <a:pPr algn="ctr">
                        <a:lnSpc>
                          <a:spcPct val="107000"/>
                        </a:lnSpc>
                        <a:spcAft>
                          <a:spcPts val="800"/>
                        </a:spcAft>
                        <a:buNone/>
                      </a:pPr>
                      <a:r>
                        <a:rPr lang="en-IN" sz="1800" b="1" dirty="0">
                          <a:effectLst/>
                          <a:latin typeface="Cambria" panose="02040503050406030204" pitchFamily="18" charset="0"/>
                          <a:ea typeface="Cambria" panose="02040503050406030204" pitchFamily="18" charset="0"/>
                        </a:rPr>
                        <a:t>9</a:t>
                      </a:r>
                      <a:endParaRPr lang="en-IN" sz="1800" b="1"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a:effectLst/>
                          <a:latin typeface="Cambria" panose="02040503050406030204" pitchFamily="18" charset="0"/>
                          <a:ea typeface="Cambria" panose="02040503050406030204" pitchFamily="18" charset="0"/>
                        </a:rPr>
                        <a:t>Protect from light</a:t>
                      </a:r>
                      <a:endParaRPr lang="en-IN" sz="180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r>
                        <a:rPr lang="en-IN" sz="1800" dirty="0">
                          <a:effectLst/>
                          <a:latin typeface="Cambria" panose="02040503050406030204" pitchFamily="18" charset="0"/>
                          <a:ea typeface="Cambria" panose="02040503050406030204" pitchFamily="18" charset="0"/>
                        </a:rPr>
                        <a:t>To be maintained in the original manufacturer’s light-resistant containers.</a:t>
                      </a: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1704393"/>
                  </a:ext>
                </a:extLst>
              </a:tr>
              <a:tr h="0">
                <a:tc>
                  <a:txBody>
                    <a:bodyPr/>
                    <a:lstStyle/>
                    <a:p>
                      <a:pPr algn="ctr">
                        <a:lnSpc>
                          <a:spcPct val="107000"/>
                        </a:lnSpc>
                        <a:spcAft>
                          <a:spcPts val="800"/>
                        </a:spcAft>
                        <a:buNone/>
                      </a:pPr>
                      <a:endParaRPr lang="en-IN" sz="1800" b="1"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800"/>
                        </a:spcAft>
                        <a:buNone/>
                      </a:pPr>
                      <a:endParaRPr lang="en-IN" sz="1800" dirty="0">
                        <a:effectLst/>
                        <a:latin typeface="Cambria" panose="02040503050406030204" pitchFamily="18" charset="0"/>
                        <a:ea typeface="Cambria" panose="02040503050406030204" pitchFamily="18" charset="0"/>
                        <a:cs typeface="Mangal" panose="02040503050203030202" pitchFamily="18" charset="0"/>
                      </a:endParaRPr>
                    </a:p>
                  </a:txBody>
                  <a:tcPr marL="66028" marR="6602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5515310"/>
                  </a:ext>
                </a:extLst>
              </a:tr>
            </a:tbl>
          </a:graphicData>
        </a:graphic>
      </p:graphicFrame>
      <p:sp>
        <p:nvSpPr>
          <p:cNvPr id="4" name="TextBox 3">
            <a:extLst>
              <a:ext uri="{FF2B5EF4-FFF2-40B4-BE49-F238E27FC236}">
                <a16:creationId xmlns:a16="http://schemas.microsoft.com/office/drawing/2014/main" id="{5A82EECE-D971-3115-709C-EFD225D50CCC}"/>
              </a:ext>
            </a:extLst>
          </p:cNvPr>
          <p:cNvSpPr txBox="1"/>
          <p:nvPr/>
        </p:nvSpPr>
        <p:spPr>
          <a:xfrm>
            <a:off x="0" y="6438471"/>
            <a:ext cx="12192000" cy="461665"/>
          </a:xfrm>
          <a:prstGeom prst="rect">
            <a:avLst/>
          </a:prstGeom>
          <a:noFill/>
        </p:spPr>
        <p:txBody>
          <a:bodyPr wrap="square" rtlCol="0">
            <a:spAutoFit/>
          </a:bodyPr>
          <a:lstStyle/>
          <a:p>
            <a:r>
              <a:rPr lang="en-IN" sz="1200" i="1" dirty="0">
                <a:latin typeface="Cambria" panose="02040503050406030204" pitchFamily="18" charset="0"/>
                <a:ea typeface="Cambria" panose="02040503050406030204" pitchFamily="18" charset="0"/>
              </a:rPr>
              <a:t>Source: Recommended storage condition, WHO, </a:t>
            </a:r>
            <a:r>
              <a:rPr lang="en-IN" sz="1200" i="1" dirty="0">
                <a:latin typeface="Cambria" panose="02040503050406030204" pitchFamily="18" charset="0"/>
                <a:ea typeface="Cambria" panose="02040503050406030204" pitchFamily="18" charset="0"/>
                <a:hlinkClick r:id="rId3"/>
              </a:rPr>
              <a:t>https://cdn.who.int/media/docs/default-source/medicines/norms-and</a:t>
            </a:r>
            <a:r>
              <a:rPr lang="en-IN" sz="1200" i="1" dirty="0">
                <a:latin typeface="Cambria" panose="02040503050406030204" pitchFamily="18" charset="0"/>
                <a:ea typeface="Cambria" panose="02040503050406030204" pitchFamily="18" charset="0"/>
              </a:rPr>
              <a:t> standards/guidelines/distribution/trs1025-annex7-(1).pdf?sfvrsn=1f96888d_4&amp;download=true</a:t>
            </a:r>
          </a:p>
        </p:txBody>
      </p:sp>
      <p:pic>
        <p:nvPicPr>
          <p:cNvPr id="3" name="Picture 4" descr="C:\Users\NHSRC\Desktop\1234567.png">
            <a:extLst>
              <a:ext uri="{FF2B5EF4-FFF2-40B4-BE49-F238E27FC236}">
                <a16:creationId xmlns:a16="http://schemas.microsoft.com/office/drawing/2014/main" id="{BD4CA8D6-0CCD-E3D7-4261-6802B72ED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00110" cy="7975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NHSRC\Desktop\123456.png">
            <a:extLst>
              <a:ext uri="{FF2B5EF4-FFF2-40B4-BE49-F238E27FC236}">
                <a16:creationId xmlns:a16="http://schemas.microsoft.com/office/drawing/2014/main" id="{03F731DE-89E9-9CA1-4C4F-9875DE9B49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1890" y="0"/>
            <a:ext cx="1100110" cy="67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772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CC02398-7E6B-1AA6-75F7-739E84BF28A0}"/>
              </a:ext>
            </a:extLst>
          </p:cNvPr>
          <p:cNvSpPr/>
          <p:nvPr/>
        </p:nvSpPr>
        <p:spPr>
          <a:xfrm>
            <a:off x="9663165" y="4049919"/>
            <a:ext cx="1802092" cy="1878579"/>
          </a:xfrm>
          <a:prstGeom prst="ellipse">
            <a:avLst/>
          </a:prstGeom>
          <a:solidFill>
            <a:srgbClr val="82BC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Oval 8">
            <a:extLst>
              <a:ext uri="{FF2B5EF4-FFF2-40B4-BE49-F238E27FC236}">
                <a16:creationId xmlns:a16="http://schemas.microsoft.com/office/drawing/2014/main" id="{E58D5887-5F17-7092-2F6E-8B57E62C2EAB}"/>
              </a:ext>
            </a:extLst>
          </p:cNvPr>
          <p:cNvSpPr/>
          <p:nvPr/>
        </p:nvSpPr>
        <p:spPr>
          <a:xfrm>
            <a:off x="372742" y="439007"/>
            <a:ext cx="1802092" cy="1878579"/>
          </a:xfrm>
          <a:prstGeom prst="ellipse">
            <a:avLst/>
          </a:prstGeom>
          <a:solidFill>
            <a:srgbClr val="82BC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a:extLst>
              <a:ext uri="{FF2B5EF4-FFF2-40B4-BE49-F238E27FC236}">
                <a16:creationId xmlns:a16="http://schemas.microsoft.com/office/drawing/2014/main" id="{73729A02-EF00-72DA-B96F-617440A2F713}"/>
              </a:ext>
            </a:extLst>
          </p:cNvPr>
          <p:cNvSpPr/>
          <p:nvPr/>
        </p:nvSpPr>
        <p:spPr>
          <a:xfrm>
            <a:off x="227814" y="6339526"/>
            <a:ext cx="593889" cy="518474"/>
          </a:xfrm>
          <a:prstGeom prst="ellipse">
            <a:avLst/>
          </a:prstGeom>
          <a:solidFill>
            <a:srgbClr val="82BC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a:extLst>
              <a:ext uri="{FF2B5EF4-FFF2-40B4-BE49-F238E27FC236}">
                <a16:creationId xmlns:a16="http://schemas.microsoft.com/office/drawing/2014/main" id="{3F6E3B63-A346-CBE6-B8B3-61F7A3B8479E}"/>
              </a:ext>
            </a:extLst>
          </p:cNvPr>
          <p:cNvSpPr/>
          <p:nvPr/>
        </p:nvSpPr>
        <p:spPr>
          <a:xfrm>
            <a:off x="11362441" y="70628"/>
            <a:ext cx="593889" cy="518474"/>
          </a:xfrm>
          <a:prstGeom prst="ellipse">
            <a:avLst/>
          </a:prstGeom>
          <a:solidFill>
            <a:srgbClr val="82BC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3">
            <a:extLst>
              <a:ext uri="{FF2B5EF4-FFF2-40B4-BE49-F238E27FC236}">
                <a16:creationId xmlns:a16="http://schemas.microsoft.com/office/drawing/2014/main" id="{F98F556F-62A7-F3AD-ED42-A74CA643D30F}"/>
              </a:ext>
            </a:extLst>
          </p:cNvPr>
          <p:cNvSpPr>
            <a:spLocks noGrp="1"/>
          </p:cNvSpPr>
          <p:nvPr>
            <p:ph type="title"/>
          </p:nvPr>
        </p:nvSpPr>
        <p:spPr>
          <a:xfrm>
            <a:off x="514421" y="1002965"/>
            <a:ext cx="6254300" cy="1128068"/>
          </a:xfrm>
          <a:solidFill>
            <a:schemeClr val="accent5">
              <a:lumMod val="20000"/>
              <a:lumOff val="80000"/>
            </a:schemeClr>
          </a:solidFill>
        </p:spPr>
        <p:txBody>
          <a:bodyPr anchor="ctr">
            <a:normAutofit/>
          </a:bodyPr>
          <a:lstStyle/>
          <a:p>
            <a:r>
              <a:rPr lang="en-US" sz="2500" b="1" dirty="0">
                <a:latin typeface="Cambria" panose="02040503050406030204" pitchFamily="18" charset="0"/>
                <a:ea typeface="Cambria" panose="02040503050406030204" pitchFamily="18" charset="0"/>
              </a:rPr>
              <a:t>Periodic Checking Of Temperature And Humidity</a:t>
            </a:r>
            <a:endParaRPr lang="en-IN" sz="2500" dirty="0">
              <a:latin typeface="Cambria" panose="02040503050406030204" pitchFamily="18" charset="0"/>
              <a:ea typeface="Cambria" panose="02040503050406030204" pitchFamily="18" charset="0"/>
            </a:endParaRPr>
          </a:p>
        </p:txBody>
      </p:sp>
      <p:pic>
        <p:nvPicPr>
          <p:cNvPr id="64515" name="Picture 3">
            <a:extLst>
              <a:ext uri="{FF2B5EF4-FFF2-40B4-BE49-F238E27FC236}">
                <a16:creationId xmlns:a16="http://schemas.microsoft.com/office/drawing/2014/main" id="{135173BC-9E3D-AA80-C696-9CDDAEB40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08" r="16323"/>
          <a:stretch>
            <a:fillRect/>
          </a:stretch>
        </p:blipFill>
        <p:spPr bwMode="auto">
          <a:xfrm>
            <a:off x="7211504" y="376926"/>
            <a:ext cx="3352707" cy="26296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F3550C33-C241-78B6-2303-95CE25F5B72A}"/>
              </a:ext>
            </a:extLst>
          </p:cNvPr>
          <p:cNvSpPr txBox="1">
            <a:spLocks noChangeArrowheads="1"/>
          </p:cNvSpPr>
          <p:nvPr/>
        </p:nvSpPr>
        <p:spPr>
          <a:xfrm>
            <a:off x="608412" y="4515067"/>
            <a:ext cx="6254301" cy="1128068"/>
          </a:xfrm>
          <a:prstGeom prst="rect">
            <a:avLst/>
          </a:prstGeom>
          <a:solidFill>
            <a:schemeClr val="accent5">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500" b="1" dirty="0">
                <a:latin typeface="Cambria" panose="02040503050406030204" pitchFamily="18" charset="0"/>
                <a:ea typeface="Cambria" panose="02040503050406030204" pitchFamily="18" charset="0"/>
              </a:rPr>
              <a:t>Cleaning Of Refrigerators And Defrosting </a:t>
            </a:r>
          </a:p>
        </p:txBody>
      </p:sp>
      <p:pic>
        <p:nvPicPr>
          <p:cNvPr id="3" name="Picture 3">
            <a:extLst>
              <a:ext uri="{FF2B5EF4-FFF2-40B4-BE49-F238E27FC236}">
                <a16:creationId xmlns:a16="http://schemas.microsoft.com/office/drawing/2014/main" id="{7B2C31DD-60F1-846F-29C2-7C99A553F8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1505" y="3497344"/>
            <a:ext cx="3352706" cy="298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05E151F-B26C-F6F0-9272-46B248F6CC64}"/>
              </a:ext>
            </a:extLst>
          </p:cNvPr>
          <p:cNvSpPr/>
          <p:nvPr/>
        </p:nvSpPr>
        <p:spPr>
          <a:xfrm>
            <a:off x="0" y="1"/>
            <a:ext cx="12192000" cy="282803"/>
          </a:xfrm>
          <a:prstGeom prst="rect">
            <a:avLst/>
          </a:prstGeom>
          <a:solidFill>
            <a:srgbClr val="00B4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3500" b="1" dirty="0">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D63F671-0309-C3B8-D0EC-C76780209B2D}"/>
              </a:ext>
            </a:extLst>
          </p:cNvPr>
          <p:cNvSpPr/>
          <p:nvPr/>
        </p:nvSpPr>
        <p:spPr>
          <a:xfrm>
            <a:off x="0" y="6575197"/>
            <a:ext cx="12192000" cy="282803"/>
          </a:xfrm>
          <a:prstGeom prst="rect">
            <a:avLst/>
          </a:prstGeom>
          <a:solidFill>
            <a:srgbClr val="00B4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3500" b="1" dirty="0">
              <a:latin typeface="Cambria" panose="02040503050406030204" pitchFamily="18" charset="0"/>
              <a:ea typeface="Cambria" panose="02040503050406030204" pitchFamily="18" charset="0"/>
            </a:endParaRPr>
          </a:p>
        </p:txBody>
      </p:sp>
      <p:pic>
        <p:nvPicPr>
          <p:cNvPr id="11" name="Picture 4" descr="C:\Users\NHSRC\Desktop\1234567.png">
            <a:extLst>
              <a:ext uri="{FF2B5EF4-FFF2-40B4-BE49-F238E27FC236}">
                <a16:creationId xmlns:a16="http://schemas.microsoft.com/office/drawing/2014/main" id="{38F60503-2432-0376-B80D-F13F5A132E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017"/>
            <a:ext cx="1028843" cy="7458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NHSRC\Desktop\123456.png">
            <a:extLst>
              <a:ext uri="{FF2B5EF4-FFF2-40B4-BE49-F238E27FC236}">
                <a16:creationId xmlns:a16="http://schemas.microsoft.com/office/drawing/2014/main" id="{1B18C413-AE6B-9FBF-C78E-8856A3CB7C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4963" y="0"/>
            <a:ext cx="1028844" cy="63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630281"/>
      </p:ext>
    </p:extLst>
  </p:cSld>
  <p:clrMapOvr>
    <a:masterClrMapping/>
  </p:clrMapOvr>
  <p:transition spd="med">
    <p:fade thruBlk="1"/>
  </p:transition>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2336</TotalTime>
  <Words>1229</Words>
  <Application>Microsoft Macintosh PowerPoint</Application>
  <PresentationFormat>Widescreen</PresentationFormat>
  <Paragraphs>177</Paragraphs>
  <Slides>17</Slides>
  <Notes>2</Notes>
  <HiddenSlides>1</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Arial</vt:lpstr>
      <vt:lpstr>Bierstadt</vt:lpstr>
      <vt:lpstr>Calibri</vt:lpstr>
      <vt:lpstr>Cambria</vt:lpstr>
      <vt:lpstr>Wingdings</vt:lpstr>
      <vt:lpstr>GestaltVTI</vt:lpstr>
      <vt:lpstr>Safe Storage and Distribution</vt:lpstr>
      <vt:lpstr>Receiving of Medicines</vt:lpstr>
      <vt:lpstr>Storage Requirements at AAM </vt:lpstr>
      <vt:lpstr>Introduction: Safe Medication Practices and Safe Dispensing </vt:lpstr>
      <vt:lpstr>Stages of Medication use at which LASA errors can occur</vt:lpstr>
      <vt:lpstr>Stages of Medication use at which LASA errors can occur</vt:lpstr>
      <vt:lpstr>Strategies for Storage and Usage of LASA </vt:lpstr>
      <vt:lpstr>PowerPoint Presentation</vt:lpstr>
      <vt:lpstr>Periodic Checking Of Temperature And Humidity</vt:lpstr>
      <vt:lpstr>PowerPoint Presentation</vt:lpstr>
      <vt:lpstr>PowerPoint Presentation</vt:lpstr>
      <vt:lpstr>PowerPoint Presentation</vt:lpstr>
      <vt:lpstr>Medicine Distribution</vt:lpstr>
      <vt:lpstr>Strip Cutting and Medicine Handling</vt:lpstr>
      <vt:lpstr>Patient Counselling</vt:lpstr>
      <vt:lpstr>Adverse Drug Reaction Identification and Reporting</vt:lpstr>
      <vt:lpstr>ADR reporting form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LAKSHAY ATTRI</dc:creator>
  <cp:lastModifiedBy>LAKSHAY ATTRI</cp:lastModifiedBy>
  <cp:revision>6</cp:revision>
  <dcterms:created xsi:type="dcterms:W3CDTF">2025-09-23T16:27:16Z</dcterms:created>
  <dcterms:modified xsi:type="dcterms:W3CDTF">2025-09-25T07:23:18Z</dcterms:modified>
</cp:coreProperties>
</file>